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29"/>
  </p:notesMasterIdLst>
  <p:sldIdLst>
    <p:sldId id="256" r:id="rId2"/>
    <p:sldId id="257" r:id="rId3"/>
    <p:sldId id="299" r:id="rId4"/>
    <p:sldId id="300" r:id="rId5"/>
    <p:sldId id="314" r:id="rId6"/>
    <p:sldId id="315" r:id="rId7"/>
    <p:sldId id="316" r:id="rId8"/>
    <p:sldId id="303" r:id="rId9"/>
    <p:sldId id="317" r:id="rId10"/>
    <p:sldId id="306" r:id="rId11"/>
    <p:sldId id="302" r:id="rId12"/>
    <p:sldId id="305" r:id="rId13"/>
    <p:sldId id="307" r:id="rId14"/>
    <p:sldId id="308" r:id="rId15"/>
    <p:sldId id="309" r:id="rId16"/>
    <p:sldId id="304" r:id="rId17"/>
    <p:sldId id="310" r:id="rId18"/>
    <p:sldId id="311" r:id="rId19"/>
    <p:sldId id="312" r:id="rId20"/>
    <p:sldId id="313" r:id="rId21"/>
    <p:sldId id="318" r:id="rId22"/>
    <p:sldId id="319" r:id="rId23"/>
    <p:sldId id="320" r:id="rId24"/>
    <p:sldId id="321" r:id="rId25"/>
    <p:sldId id="322" r:id="rId26"/>
    <p:sldId id="323" r:id="rId27"/>
    <p:sldId id="277" r:id="rId28"/>
  </p:sldIdLst>
  <p:sldSz cx="9144000" cy="5143500" type="screen16x9"/>
  <p:notesSz cx="6858000" cy="9144000"/>
  <p:embeddedFontLst>
    <p:embeddedFont>
      <p:font typeface="Calibri" panose="020F0502020204030204" pitchFamily="34" charset="0"/>
      <p:regular r:id="rId30"/>
      <p:bold r:id="rId31"/>
      <p:italic r:id="rId32"/>
      <p:boldItalic r:id="rId33"/>
    </p:embeddedFont>
    <p:embeddedFont>
      <p:font typeface="Calibri Light" panose="020F0302020204030204" pitchFamily="34" charset="0"/>
      <p:regular r:id="rId34"/>
      <p:italic r:id="rId35"/>
    </p:embeddedFont>
    <p:embeddedFont>
      <p:font typeface="Montserrat" panose="00000500000000000000" pitchFamily="2" charset="0"/>
      <p:regular r:id="rId36"/>
      <p:bold r:id="rId37"/>
      <p:italic r:id="rId38"/>
      <p:boldItalic r:id="rId39"/>
    </p:embeddedFont>
    <p:embeddedFont>
      <p:font typeface="Open Sans" panose="020B0606030504020204" pitchFamily="34" charset="0"/>
      <p:regular r:id="rId40"/>
    </p:embeddedFont>
    <p:embeddedFont>
      <p:font typeface="Segoe UI" panose="020B0502040204020203" pitchFamily="34" charset="0"/>
      <p:regular r:id="rId41"/>
      <p:bold r:id="rId42"/>
      <p:italic r:id="rId43"/>
      <p:boldItalic r:id="rId44"/>
    </p:embeddedFont>
    <p:embeddedFont>
      <p:font typeface="Varela Round" panose="00000500000000000000" pitchFamily="2" charset="-79"/>
      <p:regular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3E395A6-0FAA-4D0D-8318-F8584CF1084C}">
  <a:tblStyle styleId="{A3E395A6-0FAA-4D0D-8318-F8584CF1084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7" d="100"/>
          <a:sy n="107" d="100"/>
        </p:scale>
        <p:origin x="75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4"/>
        <p:cNvGrpSpPr/>
        <p:nvPr/>
      </p:nvGrpSpPr>
      <p:grpSpPr>
        <a:xfrm>
          <a:off x="0" y="0"/>
          <a:ext cx="0" cy="0"/>
          <a:chOff x="0" y="0"/>
          <a:chExt cx="0" cy="0"/>
        </a:xfrm>
      </p:grpSpPr>
      <p:sp>
        <p:nvSpPr>
          <p:cNvPr id="775" name="Google Shape;77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6" name="Google Shape;77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321088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07758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926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49685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89812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108926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10075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684824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26984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51732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01536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54701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61438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1358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41709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8112849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88498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6"/>
        <p:cNvGrpSpPr/>
        <p:nvPr/>
      </p:nvGrpSpPr>
      <p:grpSpPr>
        <a:xfrm>
          <a:off x="0" y="0"/>
          <a:ext cx="0" cy="0"/>
          <a:chOff x="0" y="0"/>
          <a:chExt cx="0" cy="0"/>
        </a:xfrm>
      </p:grpSpPr>
      <p:sp>
        <p:nvSpPr>
          <p:cNvPr id="2967" name="Google Shape;2967;ge5ca2570a1_0_9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8" name="Google Shape;2968;ge5ca2570a1_0_9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72355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92800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4349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154374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30801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519680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e608e025e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5" name="Google Shape;995;ge608e025e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52436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7817484" y="309948"/>
            <a:ext cx="411041" cy="411041"/>
            <a:chOff x="6290200" y="1110775"/>
            <a:chExt cx="189350" cy="189350"/>
          </a:xfrm>
        </p:grpSpPr>
        <p:sp>
          <p:nvSpPr>
            <p:cNvPr id="11" name="Google Shape;11;p2"/>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 name="Google Shape;15;p2"/>
          <p:cNvGrpSpPr/>
          <p:nvPr/>
        </p:nvGrpSpPr>
        <p:grpSpPr>
          <a:xfrm>
            <a:off x="6183360" y="375778"/>
            <a:ext cx="205575" cy="205575"/>
            <a:chOff x="5537425" y="1141100"/>
            <a:chExt cx="94700" cy="94700"/>
          </a:xfrm>
        </p:grpSpPr>
        <p:sp>
          <p:nvSpPr>
            <p:cNvPr id="16" name="Google Shape;16;p2"/>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2"/>
          <p:cNvGrpSpPr/>
          <p:nvPr/>
        </p:nvGrpSpPr>
        <p:grpSpPr>
          <a:xfrm>
            <a:off x="8502425" y="2266979"/>
            <a:ext cx="285623" cy="285623"/>
            <a:chOff x="6605725" y="2012300"/>
            <a:chExt cx="131575" cy="131575"/>
          </a:xfrm>
        </p:grpSpPr>
        <p:sp>
          <p:nvSpPr>
            <p:cNvPr id="21" name="Google Shape;21;p2"/>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 name="Google Shape;25;p2"/>
          <p:cNvGrpSpPr/>
          <p:nvPr/>
        </p:nvGrpSpPr>
        <p:grpSpPr>
          <a:xfrm>
            <a:off x="1739703" y="171571"/>
            <a:ext cx="409876" cy="409822"/>
            <a:chOff x="1335500" y="1010800"/>
            <a:chExt cx="189775" cy="189750"/>
          </a:xfrm>
        </p:grpSpPr>
        <p:sp>
          <p:nvSpPr>
            <p:cNvPr id="26" name="Google Shape;26;p2"/>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88211" y="2209828"/>
            <a:ext cx="204533" cy="204479"/>
            <a:chOff x="617150" y="1954525"/>
            <a:chExt cx="94700" cy="94675"/>
          </a:xfrm>
        </p:grpSpPr>
        <p:sp>
          <p:nvSpPr>
            <p:cNvPr id="31" name="Google Shape;31;p2"/>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 name="Google Shape;35;p2"/>
          <p:cNvSpPr/>
          <p:nvPr/>
        </p:nvSpPr>
        <p:spPr>
          <a:xfrm>
            <a:off x="400618" y="1015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txBox="1">
            <a:spLocks noGrp="1"/>
          </p:cNvSpPr>
          <p:nvPr>
            <p:ph type="ctrTitle"/>
          </p:nvPr>
        </p:nvSpPr>
        <p:spPr>
          <a:xfrm>
            <a:off x="652950" y="896975"/>
            <a:ext cx="4926300" cy="2052600"/>
          </a:xfrm>
          <a:prstGeom prst="rect">
            <a:avLst/>
          </a:prstGeom>
        </p:spPr>
        <p:txBody>
          <a:bodyPr spcFirstLastPara="1" wrap="square" lIns="91425" tIns="91425" rIns="91425" bIns="91425" anchor="b" anchorCtr="0">
            <a:noAutofit/>
          </a:bodyPr>
          <a:lstStyle>
            <a:lvl1pPr lvl="0">
              <a:spcBef>
                <a:spcPts val="0"/>
              </a:spcBef>
              <a:spcAft>
                <a:spcPts val="0"/>
              </a:spcAft>
              <a:buSzPts val="5200"/>
              <a:buNone/>
              <a:defRPr sz="6000" b="1">
                <a:latin typeface="Varela Round"/>
                <a:ea typeface="Varela Round"/>
                <a:cs typeface="Varela Round"/>
                <a:sym typeface="Varela Round"/>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37" name="Google Shape;37;p2"/>
          <p:cNvSpPr txBox="1">
            <a:spLocks noGrp="1"/>
          </p:cNvSpPr>
          <p:nvPr>
            <p:ph type="subTitle" idx="1"/>
          </p:nvPr>
        </p:nvSpPr>
        <p:spPr>
          <a:xfrm>
            <a:off x="652950" y="3011800"/>
            <a:ext cx="4784400" cy="4056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2800"/>
              <a:buNone/>
              <a:defRPr>
                <a:solidFill>
                  <a:schemeClr val="dk1"/>
                </a:solidFill>
                <a:latin typeface="Montserrat"/>
                <a:ea typeface="Montserrat"/>
                <a:cs typeface="Montserrat"/>
                <a:sym typeface="Montserra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5"/>
        <p:cNvGrpSpPr/>
        <p:nvPr/>
      </p:nvGrpSpPr>
      <p:grpSpPr>
        <a:xfrm>
          <a:off x="0" y="0"/>
          <a:ext cx="0" cy="0"/>
          <a:chOff x="0" y="0"/>
          <a:chExt cx="0" cy="0"/>
        </a:xfrm>
      </p:grpSpPr>
      <p:sp>
        <p:nvSpPr>
          <p:cNvPr id="66" name="Google Shape;66;p4"/>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lvl1pPr marL="457200" lvl="0" indent="-342900">
              <a:lnSpc>
                <a:spcPct val="100000"/>
              </a:lnSpc>
              <a:spcBef>
                <a:spcPts val="0"/>
              </a:spcBef>
              <a:spcAft>
                <a:spcPts val="0"/>
              </a:spcAft>
              <a:buSzPts val="1800"/>
              <a:buAutoNum type="arabicPeriod"/>
              <a:defRPr sz="1200"/>
            </a:lvl1pPr>
            <a:lvl2pPr marL="914400" lvl="1" indent="-317500">
              <a:spcBef>
                <a:spcPts val="0"/>
              </a:spcBef>
              <a:spcAft>
                <a:spcPts val="0"/>
              </a:spcAft>
              <a:buSzPts val="1400"/>
              <a:buAutoNum type="alphaLcPeriod"/>
              <a:defRPr/>
            </a:lvl2pPr>
            <a:lvl3pPr marL="1371600" lvl="2" indent="-317500">
              <a:spcBef>
                <a:spcPts val="0"/>
              </a:spcBef>
              <a:spcAft>
                <a:spcPts val="0"/>
              </a:spcAft>
              <a:buSzPts val="1400"/>
              <a:buAutoNum type="romanLcPeriod"/>
              <a:defRPr/>
            </a:lvl3pPr>
            <a:lvl4pPr marL="1828800" lvl="3" indent="-317500">
              <a:spcBef>
                <a:spcPts val="0"/>
              </a:spcBef>
              <a:spcAft>
                <a:spcPts val="0"/>
              </a:spcAft>
              <a:buSzPts val="1400"/>
              <a:buAutoNum type="arabicPeriod"/>
              <a:defRPr/>
            </a:lvl4pPr>
            <a:lvl5pPr marL="2286000" lvl="4" indent="-317500">
              <a:spcBef>
                <a:spcPts val="0"/>
              </a:spcBef>
              <a:spcAft>
                <a:spcPts val="0"/>
              </a:spcAft>
              <a:buSzPts val="1400"/>
              <a:buAutoNum type="alphaLcPeriod"/>
              <a:defRPr/>
            </a:lvl5pPr>
            <a:lvl6pPr marL="2743200" lvl="5" indent="-317500">
              <a:spcBef>
                <a:spcPts val="0"/>
              </a:spcBef>
              <a:spcAft>
                <a:spcPts val="0"/>
              </a:spcAft>
              <a:buSzPts val="1400"/>
              <a:buAutoNum type="romanLcPeriod"/>
              <a:defRPr/>
            </a:lvl6pPr>
            <a:lvl7pPr marL="3200400" lvl="6" indent="-317500">
              <a:spcBef>
                <a:spcPts val="0"/>
              </a:spcBef>
              <a:spcAft>
                <a:spcPts val="0"/>
              </a:spcAft>
              <a:buSzPts val="1400"/>
              <a:buAutoNum type="arabicPeriod"/>
              <a:defRPr/>
            </a:lvl7pPr>
            <a:lvl8pPr marL="3657600" lvl="7" indent="-317500">
              <a:spcBef>
                <a:spcPts val="0"/>
              </a:spcBef>
              <a:spcAft>
                <a:spcPts val="0"/>
              </a:spcAft>
              <a:buSzPts val="1400"/>
              <a:buAutoNum type="alphaLcPeriod"/>
              <a:defRPr/>
            </a:lvl8pPr>
            <a:lvl9pPr marL="4114800" lvl="8" indent="-317500">
              <a:spcBef>
                <a:spcPts val="0"/>
              </a:spcBef>
              <a:spcAft>
                <a:spcPts val="0"/>
              </a:spcAft>
              <a:buSzPts val="1400"/>
              <a:buAutoNum type="romanLcPeriod"/>
              <a:defRPr/>
            </a:lvl9pPr>
          </a:lstStyle>
          <a:p>
            <a:endParaRPr/>
          </a:p>
        </p:txBody>
      </p:sp>
      <p:sp>
        <p:nvSpPr>
          <p:cNvPr id="67" name="Google Shape;67;p4"/>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sz="3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68" name="Google Shape;68;p4"/>
          <p:cNvGrpSpPr/>
          <p:nvPr/>
        </p:nvGrpSpPr>
        <p:grpSpPr>
          <a:xfrm>
            <a:off x="796728" y="190621"/>
            <a:ext cx="409876" cy="409822"/>
            <a:chOff x="1335500" y="1010800"/>
            <a:chExt cx="189775" cy="189750"/>
          </a:xfrm>
        </p:grpSpPr>
        <p:sp>
          <p:nvSpPr>
            <p:cNvPr id="69" name="Google Shape;69;p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4"/>
          <p:cNvGrpSpPr/>
          <p:nvPr/>
        </p:nvGrpSpPr>
        <p:grpSpPr>
          <a:xfrm>
            <a:off x="150111" y="552940"/>
            <a:ext cx="204533" cy="204479"/>
            <a:chOff x="617150" y="1954525"/>
            <a:chExt cx="94700" cy="94675"/>
          </a:xfrm>
        </p:grpSpPr>
        <p:sp>
          <p:nvSpPr>
            <p:cNvPr id="74" name="Google Shape;74;p4"/>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4"/>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4"/>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 name="Google Shape;78;p4"/>
          <p:cNvSpPr/>
          <p:nvPr/>
        </p:nvSpPr>
        <p:spPr>
          <a:xfrm>
            <a:off x="400618" y="1015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 name="Google Shape;79;p4"/>
          <p:cNvGrpSpPr/>
          <p:nvPr/>
        </p:nvGrpSpPr>
        <p:grpSpPr>
          <a:xfrm>
            <a:off x="8122284" y="157548"/>
            <a:ext cx="411041" cy="411041"/>
            <a:chOff x="6290200" y="1110775"/>
            <a:chExt cx="189350" cy="189350"/>
          </a:xfrm>
        </p:grpSpPr>
        <p:sp>
          <p:nvSpPr>
            <p:cNvPr id="80" name="Google Shape;80;p4"/>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4"/>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4"/>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4"/>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 name="Google Shape;84;p4"/>
          <p:cNvGrpSpPr/>
          <p:nvPr/>
        </p:nvGrpSpPr>
        <p:grpSpPr>
          <a:xfrm>
            <a:off x="6488160" y="223378"/>
            <a:ext cx="205575" cy="205575"/>
            <a:chOff x="5537425" y="1141100"/>
            <a:chExt cx="94700" cy="94700"/>
          </a:xfrm>
        </p:grpSpPr>
        <p:sp>
          <p:nvSpPr>
            <p:cNvPr id="85" name="Google Shape;85;p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4"/>
          <p:cNvGrpSpPr/>
          <p:nvPr/>
        </p:nvGrpSpPr>
        <p:grpSpPr>
          <a:xfrm>
            <a:off x="8807225" y="2114579"/>
            <a:ext cx="285623" cy="285623"/>
            <a:chOff x="6605725" y="2012300"/>
            <a:chExt cx="131575" cy="131575"/>
          </a:xfrm>
        </p:grpSpPr>
        <p:sp>
          <p:nvSpPr>
            <p:cNvPr id="90" name="Google Shape;90;p4"/>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4"/>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4"/>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 name="Google Shape;94;p4"/>
          <p:cNvSpPr/>
          <p:nvPr/>
        </p:nvSpPr>
        <p:spPr>
          <a:xfrm>
            <a:off x="8776393" y="60044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87"/>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1">
    <p:spTree>
      <p:nvGrpSpPr>
        <p:cNvPr id="1" name="Shape 648"/>
        <p:cNvGrpSpPr/>
        <p:nvPr/>
      </p:nvGrpSpPr>
      <p:grpSpPr>
        <a:xfrm>
          <a:off x="0" y="0"/>
          <a:ext cx="0" cy="0"/>
          <a:chOff x="0" y="0"/>
          <a:chExt cx="0" cy="0"/>
        </a:xfrm>
      </p:grpSpPr>
      <p:grpSp>
        <p:nvGrpSpPr>
          <p:cNvPr id="649" name="Google Shape;649;p24"/>
          <p:cNvGrpSpPr/>
          <p:nvPr/>
        </p:nvGrpSpPr>
        <p:grpSpPr>
          <a:xfrm rot="-5400000">
            <a:off x="8067013" y="4416329"/>
            <a:ext cx="341739" cy="342506"/>
            <a:chOff x="2858675" y="2670400"/>
            <a:chExt cx="189350" cy="189775"/>
          </a:xfrm>
        </p:grpSpPr>
        <p:sp>
          <p:nvSpPr>
            <p:cNvPr id="650" name="Google Shape;650;p24"/>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24"/>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24"/>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 name="Google Shape;654;p24"/>
          <p:cNvSpPr/>
          <p:nvPr/>
        </p:nvSpPr>
        <p:spPr>
          <a:xfrm rot="-5400000">
            <a:off x="9029947" y="450242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5" name="Google Shape;655;p24"/>
          <p:cNvGrpSpPr/>
          <p:nvPr/>
        </p:nvGrpSpPr>
        <p:grpSpPr>
          <a:xfrm rot="-5400000">
            <a:off x="5915029" y="4487432"/>
            <a:ext cx="409876" cy="409822"/>
            <a:chOff x="1335500" y="1010800"/>
            <a:chExt cx="189775" cy="189750"/>
          </a:xfrm>
        </p:grpSpPr>
        <p:sp>
          <p:nvSpPr>
            <p:cNvPr id="656" name="Google Shape;656;p2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2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2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4"/>
          <p:cNvGrpSpPr/>
          <p:nvPr/>
        </p:nvGrpSpPr>
        <p:grpSpPr>
          <a:xfrm rot="-5400000">
            <a:off x="7005963" y="4828761"/>
            <a:ext cx="205575" cy="205575"/>
            <a:chOff x="5537425" y="1141100"/>
            <a:chExt cx="94700" cy="94700"/>
          </a:xfrm>
        </p:grpSpPr>
        <p:sp>
          <p:nvSpPr>
            <p:cNvPr id="661" name="Google Shape;661;p2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2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2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5" name="Google Shape;665;p24"/>
          <p:cNvSpPr/>
          <p:nvPr/>
        </p:nvSpPr>
        <p:spPr>
          <a:xfrm rot="-5400000">
            <a:off x="7734547" y="480722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6" name="Google Shape;666;p24"/>
          <p:cNvGrpSpPr/>
          <p:nvPr/>
        </p:nvGrpSpPr>
        <p:grpSpPr>
          <a:xfrm rot="-5400000">
            <a:off x="2228188" y="53879"/>
            <a:ext cx="341739" cy="342506"/>
            <a:chOff x="2858675" y="2670400"/>
            <a:chExt cx="189350" cy="189775"/>
          </a:xfrm>
        </p:grpSpPr>
        <p:sp>
          <p:nvSpPr>
            <p:cNvPr id="667" name="Google Shape;667;p24"/>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24"/>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24"/>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1" name="Google Shape;671;p24"/>
          <p:cNvSpPr/>
          <p:nvPr/>
        </p:nvSpPr>
        <p:spPr>
          <a:xfrm rot="-5400000">
            <a:off x="3191122" y="1399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 name="Google Shape;672;p24"/>
          <p:cNvGrpSpPr/>
          <p:nvPr/>
        </p:nvGrpSpPr>
        <p:grpSpPr>
          <a:xfrm rot="-5400000">
            <a:off x="76204" y="124982"/>
            <a:ext cx="409876" cy="409822"/>
            <a:chOff x="1335500" y="1010800"/>
            <a:chExt cx="189775" cy="189750"/>
          </a:xfrm>
        </p:grpSpPr>
        <p:sp>
          <p:nvSpPr>
            <p:cNvPr id="673" name="Google Shape;673;p24"/>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24"/>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24"/>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 name="Google Shape;677;p24"/>
          <p:cNvGrpSpPr/>
          <p:nvPr/>
        </p:nvGrpSpPr>
        <p:grpSpPr>
          <a:xfrm rot="-5400000">
            <a:off x="1167138" y="466311"/>
            <a:ext cx="205575" cy="205575"/>
            <a:chOff x="5537425" y="1141100"/>
            <a:chExt cx="94700" cy="94700"/>
          </a:xfrm>
        </p:grpSpPr>
        <p:sp>
          <p:nvSpPr>
            <p:cNvPr id="678" name="Google Shape;678;p24"/>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24"/>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24"/>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24"/>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2" name="Google Shape;682;p24"/>
          <p:cNvSpPr/>
          <p:nvPr/>
        </p:nvSpPr>
        <p:spPr>
          <a:xfrm rot="-5400000">
            <a:off x="1895722" y="4447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2">
    <p:spTree>
      <p:nvGrpSpPr>
        <p:cNvPr id="1" name="Shape 683"/>
        <p:cNvGrpSpPr/>
        <p:nvPr/>
      </p:nvGrpSpPr>
      <p:grpSpPr>
        <a:xfrm>
          <a:off x="0" y="0"/>
          <a:ext cx="0" cy="0"/>
          <a:chOff x="0" y="0"/>
          <a:chExt cx="0" cy="0"/>
        </a:xfrm>
      </p:grpSpPr>
      <p:grpSp>
        <p:nvGrpSpPr>
          <p:cNvPr id="684" name="Google Shape;684;p25"/>
          <p:cNvGrpSpPr/>
          <p:nvPr/>
        </p:nvGrpSpPr>
        <p:grpSpPr>
          <a:xfrm flipH="1">
            <a:off x="462647" y="299573"/>
            <a:ext cx="411041" cy="411041"/>
            <a:chOff x="6290200" y="1110775"/>
            <a:chExt cx="189350" cy="189350"/>
          </a:xfrm>
        </p:grpSpPr>
        <p:sp>
          <p:nvSpPr>
            <p:cNvPr id="685" name="Google Shape;685;p25"/>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25"/>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25"/>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9" name="Google Shape;689;p25"/>
          <p:cNvGrpSpPr/>
          <p:nvPr/>
        </p:nvGrpSpPr>
        <p:grpSpPr>
          <a:xfrm flipH="1">
            <a:off x="177036" y="1133504"/>
            <a:ext cx="285623" cy="285623"/>
            <a:chOff x="6605725" y="2012300"/>
            <a:chExt cx="131575" cy="131575"/>
          </a:xfrm>
        </p:grpSpPr>
        <p:sp>
          <p:nvSpPr>
            <p:cNvPr id="690" name="Google Shape;690;p25"/>
            <p:cNvSpPr/>
            <p:nvPr/>
          </p:nvSpPr>
          <p:spPr>
            <a:xfrm>
              <a:off x="6668425" y="2012300"/>
              <a:ext cx="6175" cy="56975"/>
            </a:xfrm>
            <a:custGeom>
              <a:avLst/>
              <a:gdLst/>
              <a:ahLst/>
              <a:cxnLst/>
              <a:rect l="l" t="t" r="r" b="b"/>
              <a:pathLst>
                <a:path w="247" h="2279" extrusionOk="0">
                  <a:moveTo>
                    <a:pt x="132" y="1"/>
                  </a:moveTo>
                  <a:cubicBezTo>
                    <a:pt x="33" y="377"/>
                    <a:pt x="1" y="754"/>
                    <a:pt x="1" y="1148"/>
                  </a:cubicBezTo>
                  <a:cubicBezTo>
                    <a:pt x="1" y="1525"/>
                    <a:pt x="33" y="1902"/>
                    <a:pt x="132" y="2279"/>
                  </a:cubicBezTo>
                  <a:cubicBezTo>
                    <a:pt x="214" y="1902"/>
                    <a:pt x="247" y="1525"/>
                    <a:pt x="247" y="1148"/>
                  </a:cubicBezTo>
                  <a:cubicBezTo>
                    <a:pt x="247" y="754"/>
                    <a:pt x="214" y="377"/>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25"/>
            <p:cNvSpPr/>
            <p:nvPr/>
          </p:nvSpPr>
          <p:spPr>
            <a:xfrm>
              <a:off x="6668425" y="2086875"/>
              <a:ext cx="6175" cy="57000"/>
            </a:xfrm>
            <a:custGeom>
              <a:avLst/>
              <a:gdLst/>
              <a:ahLst/>
              <a:cxnLst/>
              <a:rect l="l" t="t" r="r" b="b"/>
              <a:pathLst>
                <a:path w="247" h="2280" extrusionOk="0">
                  <a:moveTo>
                    <a:pt x="132" y="1"/>
                  </a:moveTo>
                  <a:cubicBezTo>
                    <a:pt x="33" y="378"/>
                    <a:pt x="1" y="755"/>
                    <a:pt x="1" y="1148"/>
                  </a:cubicBezTo>
                  <a:cubicBezTo>
                    <a:pt x="1" y="1525"/>
                    <a:pt x="33" y="1902"/>
                    <a:pt x="132" y="2279"/>
                  </a:cubicBezTo>
                  <a:cubicBezTo>
                    <a:pt x="214" y="1902"/>
                    <a:pt x="247" y="1525"/>
                    <a:pt x="247" y="1148"/>
                  </a:cubicBezTo>
                  <a:cubicBezTo>
                    <a:pt x="247" y="755"/>
                    <a:pt x="214" y="378"/>
                    <a:pt x="13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25"/>
            <p:cNvSpPr/>
            <p:nvPr/>
          </p:nvSpPr>
          <p:spPr>
            <a:xfrm>
              <a:off x="6605725" y="2075000"/>
              <a:ext cx="57000" cy="6575"/>
            </a:xfrm>
            <a:custGeom>
              <a:avLst/>
              <a:gdLst/>
              <a:ahLst/>
              <a:cxnLst/>
              <a:rect l="l" t="t" r="r" b="b"/>
              <a:pathLst>
                <a:path w="2280" h="263" extrusionOk="0">
                  <a:moveTo>
                    <a:pt x="1148" y="0"/>
                  </a:moveTo>
                  <a:cubicBezTo>
                    <a:pt x="755" y="0"/>
                    <a:pt x="378" y="33"/>
                    <a:pt x="1" y="131"/>
                  </a:cubicBezTo>
                  <a:cubicBezTo>
                    <a:pt x="378" y="213"/>
                    <a:pt x="755" y="263"/>
                    <a:pt x="1148" y="263"/>
                  </a:cubicBezTo>
                  <a:cubicBezTo>
                    <a:pt x="1525" y="263"/>
                    <a:pt x="1902" y="213"/>
                    <a:pt x="2279" y="131"/>
                  </a:cubicBezTo>
                  <a:cubicBezTo>
                    <a:pt x="1902" y="33"/>
                    <a:pt x="1525" y="0"/>
                    <a:pt x="114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25"/>
            <p:cNvSpPr/>
            <p:nvPr/>
          </p:nvSpPr>
          <p:spPr>
            <a:xfrm>
              <a:off x="6680325" y="2075000"/>
              <a:ext cx="56975" cy="6250"/>
            </a:xfrm>
            <a:custGeom>
              <a:avLst/>
              <a:gdLst/>
              <a:ahLst/>
              <a:cxnLst/>
              <a:rect l="l" t="t" r="r" b="b"/>
              <a:pathLst>
                <a:path w="2279" h="250" extrusionOk="0">
                  <a:moveTo>
                    <a:pt x="1131" y="0"/>
                  </a:moveTo>
                  <a:cubicBezTo>
                    <a:pt x="754" y="0"/>
                    <a:pt x="377" y="33"/>
                    <a:pt x="0" y="131"/>
                  </a:cubicBezTo>
                  <a:cubicBezTo>
                    <a:pt x="328" y="203"/>
                    <a:pt x="657" y="249"/>
                    <a:pt x="985" y="249"/>
                  </a:cubicBezTo>
                  <a:cubicBezTo>
                    <a:pt x="1034" y="249"/>
                    <a:pt x="1082" y="248"/>
                    <a:pt x="1131" y="246"/>
                  </a:cubicBezTo>
                  <a:cubicBezTo>
                    <a:pt x="1182" y="248"/>
                    <a:pt x="1232" y="249"/>
                    <a:pt x="1283" y="249"/>
                  </a:cubicBezTo>
                  <a:cubicBezTo>
                    <a:pt x="1622" y="249"/>
                    <a:pt x="1950" y="203"/>
                    <a:pt x="2278" y="131"/>
                  </a:cubicBezTo>
                  <a:cubicBezTo>
                    <a:pt x="1901" y="33"/>
                    <a:pt x="1524" y="0"/>
                    <a:pt x="113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 name="Google Shape;694;p25"/>
          <p:cNvGrpSpPr/>
          <p:nvPr/>
        </p:nvGrpSpPr>
        <p:grpSpPr>
          <a:xfrm flipH="1">
            <a:off x="8265042" y="4482608"/>
            <a:ext cx="409876" cy="409822"/>
            <a:chOff x="1335500" y="1010800"/>
            <a:chExt cx="189775" cy="189750"/>
          </a:xfrm>
        </p:grpSpPr>
        <p:sp>
          <p:nvSpPr>
            <p:cNvPr id="695" name="Google Shape;695;p25"/>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25"/>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25"/>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9" name="Google Shape;699;p25"/>
          <p:cNvSpPr/>
          <p:nvPr/>
        </p:nvSpPr>
        <p:spPr>
          <a:xfrm flipH="1">
            <a:off x="1113437" y="299574"/>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0" name="Google Shape;700;p25"/>
          <p:cNvGrpSpPr/>
          <p:nvPr/>
        </p:nvGrpSpPr>
        <p:grpSpPr>
          <a:xfrm flipH="1">
            <a:off x="8782590" y="4277065"/>
            <a:ext cx="204533" cy="204479"/>
            <a:chOff x="617150" y="1954525"/>
            <a:chExt cx="94700" cy="94675"/>
          </a:xfrm>
        </p:grpSpPr>
        <p:sp>
          <p:nvSpPr>
            <p:cNvPr id="701" name="Google Shape;701;p25"/>
            <p:cNvSpPr/>
            <p:nvPr/>
          </p:nvSpPr>
          <p:spPr>
            <a:xfrm>
              <a:off x="662250" y="1954525"/>
              <a:ext cx="4525" cy="41000"/>
            </a:xfrm>
            <a:custGeom>
              <a:avLst/>
              <a:gdLst/>
              <a:ahLst/>
              <a:cxnLst/>
              <a:rect l="l" t="t" r="r" b="b"/>
              <a:pathLst>
                <a:path w="181" h="1640" extrusionOk="0">
                  <a:moveTo>
                    <a:pt x="82" y="0"/>
                  </a:moveTo>
                  <a:cubicBezTo>
                    <a:pt x="33" y="263"/>
                    <a:pt x="0" y="541"/>
                    <a:pt x="0" y="820"/>
                  </a:cubicBezTo>
                  <a:cubicBezTo>
                    <a:pt x="0" y="1099"/>
                    <a:pt x="16" y="1361"/>
                    <a:pt x="82" y="1639"/>
                  </a:cubicBezTo>
                  <a:cubicBezTo>
                    <a:pt x="148" y="1361"/>
                    <a:pt x="180" y="1099"/>
                    <a:pt x="180" y="820"/>
                  </a:cubicBezTo>
                  <a:cubicBezTo>
                    <a:pt x="180" y="541"/>
                    <a:pt x="148" y="263"/>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662250" y="2008200"/>
              <a:ext cx="4525" cy="41000"/>
            </a:xfrm>
            <a:custGeom>
              <a:avLst/>
              <a:gdLst/>
              <a:ahLst/>
              <a:cxnLst/>
              <a:rect l="l" t="t" r="r" b="b"/>
              <a:pathLst>
                <a:path w="181" h="1640" extrusionOk="0">
                  <a:moveTo>
                    <a:pt x="82" y="1"/>
                  </a:moveTo>
                  <a:cubicBezTo>
                    <a:pt x="16" y="263"/>
                    <a:pt x="0" y="541"/>
                    <a:pt x="0" y="820"/>
                  </a:cubicBezTo>
                  <a:cubicBezTo>
                    <a:pt x="0" y="1099"/>
                    <a:pt x="33" y="1361"/>
                    <a:pt x="82" y="1640"/>
                  </a:cubicBezTo>
                  <a:cubicBezTo>
                    <a:pt x="148" y="1361"/>
                    <a:pt x="180" y="1099"/>
                    <a:pt x="180" y="820"/>
                  </a:cubicBezTo>
                  <a:cubicBezTo>
                    <a:pt x="180" y="541"/>
                    <a:pt x="148" y="263"/>
                    <a:pt x="8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25"/>
            <p:cNvSpPr/>
            <p:nvPr/>
          </p:nvSpPr>
          <p:spPr>
            <a:xfrm>
              <a:off x="617150" y="1999600"/>
              <a:ext cx="41025" cy="4525"/>
            </a:xfrm>
            <a:custGeom>
              <a:avLst/>
              <a:gdLst/>
              <a:ahLst/>
              <a:cxnLst/>
              <a:rect l="l" t="t" r="r" b="b"/>
              <a:pathLst>
                <a:path w="1641" h="181" extrusionOk="0">
                  <a:moveTo>
                    <a:pt x="821" y="0"/>
                  </a:moveTo>
                  <a:cubicBezTo>
                    <a:pt x="542" y="0"/>
                    <a:pt x="263" y="33"/>
                    <a:pt x="1" y="82"/>
                  </a:cubicBezTo>
                  <a:cubicBezTo>
                    <a:pt x="263" y="148"/>
                    <a:pt x="542" y="181"/>
                    <a:pt x="821" y="181"/>
                  </a:cubicBezTo>
                  <a:cubicBezTo>
                    <a:pt x="1099" y="181"/>
                    <a:pt x="1361" y="148"/>
                    <a:pt x="1640" y="82"/>
                  </a:cubicBezTo>
                  <a:cubicBezTo>
                    <a:pt x="1361" y="17"/>
                    <a:pt x="1099" y="0"/>
                    <a:pt x="82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25"/>
            <p:cNvSpPr/>
            <p:nvPr/>
          </p:nvSpPr>
          <p:spPr>
            <a:xfrm>
              <a:off x="670850" y="1999600"/>
              <a:ext cx="41000" cy="4525"/>
            </a:xfrm>
            <a:custGeom>
              <a:avLst/>
              <a:gdLst/>
              <a:ahLst/>
              <a:cxnLst/>
              <a:rect l="l" t="t" r="r" b="b"/>
              <a:pathLst>
                <a:path w="1640" h="181" extrusionOk="0">
                  <a:moveTo>
                    <a:pt x="820" y="0"/>
                  </a:moveTo>
                  <a:cubicBezTo>
                    <a:pt x="541" y="0"/>
                    <a:pt x="263" y="17"/>
                    <a:pt x="0" y="82"/>
                  </a:cubicBezTo>
                  <a:cubicBezTo>
                    <a:pt x="263" y="148"/>
                    <a:pt x="541" y="181"/>
                    <a:pt x="820" y="181"/>
                  </a:cubicBezTo>
                  <a:cubicBezTo>
                    <a:pt x="1098" y="181"/>
                    <a:pt x="1361" y="148"/>
                    <a:pt x="1639" y="82"/>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05" name="Google Shape;705;p25"/>
          <p:cNvSpPr/>
          <p:nvPr/>
        </p:nvSpPr>
        <p:spPr>
          <a:xfrm flipH="1">
            <a:off x="8822453" y="4856109"/>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25"/>
          <p:cNvSpPr/>
          <p:nvPr/>
        </p:nvSpPr>
        <p:spPr>
          <a:xfrm flipH="1">
            <a:off x="301678" y="76737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3">
    <p:spTree>
      <p:nvGrpSpPr>
        <p:cNvPr id="1" name="Shape 707"/>
        <p:cNvGrpSpPr/>
        <p:nvPr/>
      </p:nvGrpSpPr>
      <p:grpSpPr>
        <a:xfrm>
          <a:off x="0" y="0"/>
          <a:ext cx="0" cy="0"/>
          <a:chOff x="0" y="0"/>
          <a:chExt cx="0" cy="0"/>
        </a:xfrm>
      </p:grpSpPr>
      <p:sp>
        <p:nvSpPr>
          <p:cNvPr id="708" name="Google Shape;708;p26"/>
          <p:cNvSpPr/>
          <p:nvPr/>
        </p:nvSpPr>
        <p:spPr>
          <a:xfrm rot="10800000">
            <a:off x="8763911" y="3944686"/>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 name="Google Shape;709;p26"/>
          <p:cNvGrpSpPr/>
          <p:nvPr/>
        </p:nvGrpSpPr>
        <p:grpSpPr>
          <a:xfrm rot="10800000">
            <a:off x="8352851" y="3558956"/>
            <a:ext cx="204479" cy="204479"/>
            <a:chOff x="1976825" y="1493925"/>
            <a:chExt cx="94675" cy="94675"/>
          </a:xfrm>
        </p:grpSpPr>
        <p:sp>
          <p:nvSpPr>
            <p:cNvPr id="710" name="Google Shape;710;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26"/>
          <p:cNvGrpSpPr/>
          <p:nvPr/>
        </p:nvGrpSpPr>
        <p:grpSpPr>
          <a:xfrm rot="10800000" flipH="1">
            <a:off x="8352859" y="4412219"/>
            <a:ext cx="411041" cy="411041"/>
            <a:chOff x="6290200" y="1110775"/>
            <a:chExt cx="189350" cy="189350"/>
          </a:xfrm>
        </p:grpSpPr>
        <p:sp>
          <p:nvSpPr>
            <p:cNvPr id="715" name="Google Shape;715;p26"/>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26"/>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26"/>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26"/>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 name="Google Shape;719;p26"/>
          <p:cNvGrpSpPr/>
          <p:nvPr/>
        </p:nvGrpSpPr>
        <p:grpSpPr>
          <a:xfrm rot="10800000" flipH="1">
            <a:off x="8763912" y="630368"/>
            <a:ext cx="204479" cy="204479"/>
            <a:chOff x="1976825" y="1493925"/>
            <a:chExt cx="94675" cy="94675"/>
          </a:xfrm>
        </p:grpSpPr>
        <p:sp>
          <p:nvSpPr>
            <p:cNvPr id="720" name="Google Shape;720;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4" name="Google Shape;724;p26"/>
          <p:cNvSpPr/>
          <p:nvPr/>
        </p:nvSpPr>
        <p:spPr>
          <a:xfrm rot="10800000">
            <a:off x="8459111" y="287086"/>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26"/>
          <p:cNvSpPr/>
          <p:nvPr/>
        </p:nvSpPr>
        <p:spPr>
          <a:xfrm flipH="1">
            <a:off x="508736" y="1212584"/>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6" name="Google Shape;726;p26"/>
          <p:cNvGrpSpPr/>
          <p:nvPr/>
        </p:nvGrpSpPr>
        <p:grpSpPr>
          <a:xfrm flipH="1">
            <a:off x="97676" y="1430174"/>
            <a:ext cx="204479" cy="204479"/>
            <a:chOff x="1976825" y="1493925"/>
            <a:chExt cx="94675" cy="94675"/>
          </a:xfrm>
        </p:grpSpPr>
        <p:sp>
          <p:nvSpPr>
            <p:cNvPr id="727" name="Google Shape;727;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 name="Google Shape;731;p26"/>
          <p:cNvGrpSpPr/>
          <p:nvPr/>
        </p:nvGrpSpPr>
        <p:grpSpPr>
          <a:xfrm>
            <a:off x="97684" y="370348"/>
            <a:ext cx="411041" cy="411041"/>
            <a:chOff x="6290200" y="1110775"/>
            <a:chExt cx="189350" cy="189350"/>
          </a:xfrm>
        </p:grpSpPr>
        <p:sp>
          <p:nvSpPr>
            <p:cNvPr id="732" name="Google Shape;732;p26"/>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26"/>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26"/>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26"/>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 name="Google Shape;736;p26"/>
          <p:cNvGrpSpPr/>
          <p:nvPr/>
        </p:nvGrpSpPr>
        <p:grpSpPr>
          <a:xfrm>
            <a:off x="508737" y="4358761"/>
            <a:ext cx="204479" cy="204479"/>
            <a:chOff x="1976825" y="1493925"/>
            <a:chExt cx="94675" cy="94675"/>
          </a:xfrm>
        </p:grpSpPr>
        <p:sp>
          <p:nvSpPr>
            <p:cNvPr id="737" name="Google Shape;737;p26"/>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26"/>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26"/>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26"/>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1" name="Google Shape;741;p26"/>
          <p:cNvSpPr/>
          <p:nvPr/>
        </p:nvSpPr>
        <p:spPr>
          <a:xfrm flipH="1">
            <a:off x="203936" y="4870184"/>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3">
  <p:cSld name="CUSTOM_14">
    <p:spTree>
      <p:nvGrpSpPr>
        <p:cNvPr id="1" name="Shape 742"/>
        <p:cNvGrpSpPr/>
        <p:nvPr/>
      </p:nvGrpSpPr>
      <p:grpSpPr>
        <a:xfrm>
          <a:off x="0" y="0"/>
          <a:ext cx="0" cy="0"/>
          <a:chOff x="0" y="0"/>
          <a:chExt cx="0" cy="0"/>
        </a:xfrm>
      </p:grpSpPr>
      <p:grpSp>
        <p:nvGrpSpPr>
          <p:cNvPr id="743" name="Google Shape;743;p27"/>
          <p:cNvGrpSpPr/>
          <p:nvPr/>
        </p:nvGrpSpPr>
        <p:grpSpPr>
          <a:xfrm rot="10800000" flipH="1">
            <a:off x="301482" y="2473285"/>
            <a:ext cx="341739" cy="342506"/>
            <a:chOff x="2858675" y="2670400"/>
            <a:chExt cx="189350" cy="189775"/>
          </a:xfrm>
        </p:grpSpPr>
        <p:sp>
          <p:nvSpPr>
            <p:cNvPr id="744" name="Google Shape;744;p27"/>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27"/>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27"/>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27"/>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48" name="Google Shape;748;p27"/>
          <p:cNvSpPr/>
          <p:nvPr/>
        </p:nvSpPr>
        <p:spPr>
          <a:xfrm rot="10800000" flipH="1">
            <a:off x="248368" y="1905121"/>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 name="Google Shape;749;p27"/>
          <p:cNvGrpSpPr/>
          <p:nvPr/>
        </p:nvGrpSpPr>
        <p:grpSpPr>
          <a:xfrm rot="10800000" flipH="1">
            <a:off x="8562361" y="4647182"/>
            <a:ext cx="204479" cy="204479"/>
            <a:chOff x="1976825" y="1493925"/>
            <a:chExt cx="94675" cy="94675"/>
          </a:xfrm>
        </p:grpSpPr>
        <p:sp>
          <p:nvSpPr>
            <p:cNvPr id="750" name="Google Shape;750;p27"/>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27"/>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27"/>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27"/>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4" name="Google Shape;754;p27"/>
          <p:cNvGrpSpPr/>
          <p:nvPr/>
        </p:nvGrpSpPr>
        <p:grpSpPr>
          <a:xfrm rot="10800000">
            <a:off x="8766849" y="3290883"/>
            <a:ext cx="205575" cy="205575"/>
            <a:chOff x="5537425" y="1141100"/>
            <a:chExt cx="94700" cy="94700"/>
          </a:xfrm>
        </p:grpSpPr>
        <p:sp>
          <p:nvSpPr>
            <p:cNvPr id="755" name="Google Shape;755;p27"/>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27"/>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7"/>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7"/>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9" name="Google Shape;759;p27"/>
          <p:cNvGrpSpPr/>
          <p:nvPr/>
        </p:nvGrpSpPr>
        <p:grpSpPr>
          <a:xfrm rot="10800000" flipH="1">
            <a:off x="248377" y="4471943"/>
            <a:ext cx="409876" cy="409822"/>
            <a:chOff x="1335500" y="1010800"/>
            <a:chExt cx="189775" cy="189750"/>
          </a:xfrm>
        </p:grpSpPr>
        <p:sp>
          <p:nvSpPr>
            <p:cNvPr id="760" name="Google Shape;760;p27"/>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7"/>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7"/>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7"/>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4" name="Google Shape;764;p27"/>
          <p:cNvGrpSpPr/>
          <p:nvPr/>
        </p:nvGrpSpPr>
        <p:grpSpPr>
          <a:xfrm rot="10800000">
            <a:off x="6931455" y="4471943"/>
            <a:ext cx="409876" cy="409822"/>
            <a:chOff x="1335500" y="1010800"/>
            <a:chExt cx="189775" cy="189750"/>
          </a:xfrm>
        </p:grpSpPr>
        <p:sp>
          <p:nvSpPr>
            <p:cNvPr id="765" name="Google Shape;765;p27"/>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27"/>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27"/>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7"/>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69" name="Google Shape;769;p27"/>
          <p:cNvSpPr/>
          <p:nvPr/>
        </p:nvSpPr>
        <p:spPr>
          <a:xfrm rot="10800000">
            <a:off x="8644078" y="4001975"/>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627"/>
        <p:cNvGrpSpPr/>
        <p:nvPr/>
      </p:nvGrpSpPr>
      <p:grpSpPr>
        <a:xfrm>
          <a:off x="0" y="0"/>
          <a:ext cx="0" cy="0"/>
          <a:chOff x="0" y="0"/>
          <a:chExt cx="0" cy="0"/>
        </a:xfrm>
      </p:grpSpPr>
      <p:sp>
        <p:nvSpPr>
          <p:cNvPr id="628" name="Google Shape;628;p23"/>
          <p:cNvSpPr txBox="1">
            <a:spLocks noGrp="1"/>
          </p:cNvSpPr>
          <p:nvPr>
            <p:ph type="ctrTitle"/>
          </p:nvPr>
        </p:nvSpPr>
        <p:spPr>
          <a:xfrm>
            <a:off x="4526050" y="523875"/>
            <a:ext cx="3826800" cy="10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6000" b="1">
                <a:latin typeface="Varela Round"/>
                <a:ea typeface="Varela Round"/>
                <a:cs typeface="Varela Round"/>
                <a:sym typeface="Varela Round"/>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629" name="Google Shape;629;p23"/>
          <p:cNvSpPr txBox="1">
            <a:spLocks noGrp="1"/>
          </p:cNvSpPr>
          <p:nvPr>
            <p:ph type="subTitle" idx="1"/>
          </p:nvPr>
        </p:nvSpPr>
        <p:spPr>
          <a:xfrm>
            <a:off x="4526050" y="2535550"/>
            <a:ext cx="3826800" cy="1159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600">
                <a:solidFill>
                  <a:srgbClr val="8B1A47"/>
                </a:solidFill>
                <a:latin typeface="Montserrat"/>
                <a:ea typeface="Montserrat"/>
                <a:cs typeface="Montserrat"/>
                <a:sym typeface="Montserrat"/>
              </a:defRPr>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30" name="Google Shape;630;p23"/>
          <p:cNvSpPr txBox="1"/>
          <p:nvPr/>
        </p:nvSpPr>
        <p:spPr>
          <a:xfrm>
            <a:off x="4526050" y="3733800"/>
            <a:ext cx="3826800" cy="742800"/>
          </a:xfrm>
          <a:prstGeom prst="rect">
            <a:avLst/>
          </a:prstGeom>
          <a:noFill/>
          <a:ln>
            <a:noFill/>
          </a:ln>
        </p:spPr>
        <p:txBody>
          <a:bodyPr spcFirstLastPara="1" wrap="square" lIns="91425" tIns="91425" rIns="91425" bIns="91425" anchor="b" anchorCtr="0">
            <a:noAutofit/>
          </a:bodyPr>
          <a:lstStyle/>
          <a:p>
            <a:pPr marL="0" lvl="0" indent="0" algn="ctr" rtl="0">
              <a:lnSpc>
                <a:spcPct val="100000"/>
              </a:lnSpc>
              <a:spcBef>
                <a:spcPts val="300"/>
              </a:spcBef>
              <a:spcAft>
                <a:spcPts val="0"/>
              </a:spcAft>
              <a:buNone/>
            </a:pPr>
            <a:r>
              <a:rPr lang="en" sz="1200">
                <a:solidFill>
                  <a:schemeClr val="dk1"/>
                </a:solidFill>
                <a:latin typeface="Montserrat"/>
                <a:ea typeface="Montserrat"/>
                <a:cs typeface="Montserrat"/>
                <a:sym typeface="Montserrat"/>
              </a:rPr>
              <a:t>CREDITS: This presentation template was created by </a:t>
            </a:r>
            <a:r>
              <a:rPr lang="en" sz="1200" b="1">
                <a:solidFill>
                  <a:schemeClr val="dk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200">
                <a:solidFill>
                  <a:schemeClr val="dk1"/>
                </a:solidFill>
                <a:latin typeface="Montserrat"/>
                <a:ea typeface="Montserrat"/>
                <a:cs typeface="Montserrat"/>
                <a:sym typeface="Montserrat"/>
              </a:rPr>
              <a:t>, including icons by </a:t>
            </a:r>
            <a:r>
              <a:rPr lang="en" sz="1200" b="1">
                <a:solidFill>
                  <a:schemeClr val="dk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200" b="1">
                <a:solidFill>
                  <a:schemeClr val="dk2"/>
                </a:solidFill>
                <a:latin typeface="Montserrat"/>
                <a:ea typeface="Montserrat"/>
                <a:cs typeface="Montserrat"/>
                <a:sym typeface="Montserrat"/>
              </a:rPr>
              <a:t> </a:t>
            </a:r>
            <a:r>
              <a:rPr lang="en" sz="1200">
                <a:solidFill>
                  <a:schemeClr val="dk1"/>
                </a:solidFill>
                <a:latin typeface="Montserrat"/>
                <a:ea typeface="Montserrat"/>
                <a:cs typeface="Montserrat"/>
                <a:sym typeface="Montserrat"/>
              </a:rPr>
              <a:t>and infographics &amp; images by </a:t>
            </a:r>
            <a:r>
              <a:rPr lang="en" sz="1200" b="1">
                <a:solidFill>
                  <a:schemeClr val="dk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200" b="1">
              <a:solidFill>
                <a:schemeClr val="dk2"/>
              </a:solidFill>
              <a:highlight>
                <a:srgbClr val="DFDEFC"/>
              </a:highlight>
              <a:latin typeface="Montserrat"/>
              <a:ea typeface="Montserrat"/>
              <a:cs typeface="Montserrat"/>
              <a:sym typeface="Montserrat"/>
            </a:endParaRPr>
          </a:p>
        </p:txBody>
      </p:sp>
      <p:sp>
        <p:nvSpPr>
          <p:cNvPr id="631" name="Google Shape;631;p23"/>
          <p:cNvSpPr/>
          <p:nvPr/>
        </p:nvSpPr>
        <p:spPr>
          <a:xfrm flipH="1">
            <a:off x="8763911" y="11293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2" name="Google Shape;632;p23"/>
          <p:cNvGrpSpPr/>
          <p:nvPr/>
        </p:nvGrpSpPr>
        <p:grpSpPr>
          <a:xfrm flipH="1">
            <a:off x="8352851" y="1346911"/>
            <a:ext cx="204479" cy="204479"/>
            <a:chOff x="1976825" y="1493925"/>
            <a:chExt cx="94675" cy="94675"/>
          </a:xfrm>
        </p:grpSpPr>
        <p:sp>
          <p:nvSpPr>
            <p:cNvPr id="633" name="Google Shape;633;p23"/>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23"/>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23"/>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23"/>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7" name="Google Shape;637;p23"/>
          <p:cNvGrpSpPr/>
          <p:nvPr/>
        </p:nvGrpSpPr>
        <p:grpSpPr>
          <a:xfrm>
            <a:off x="8352859" y="287086"/>
            <a:ext cx="411041" cy="411041"/>
            <a:chOff x="6290200" y="1110775"/>
            <a:chExt cx="189350" cy="189350"/>
          </a:xfrm>
        </p:grpSpPr>
        <p:sp>
          <p:nvSpPr>
            <p:cNvPr id="638" name="Google Shape;638;p23"/>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23"/>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23"/>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23"/>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 name="Google Shape;642;p23"/>
          <p:cNvGrpSpPr/>
          <p:nvPr/>
        </p:nvGrpSpPr>
        <p:grpSpPr>
          <a:xfrm>
            <a:off x="8763912" y="4275499"/>
            <a:ext cx="204479" cy="204479"/>
            <a:chOff x="1976825" y="1493925"/>
            <a:chExt cx="94675" cy="94675"/>
          </a:xfrm>
        </p:grpSpPr>
        <p:sp>
          <p:nvSpPr>
            <p:cNvPr id="643" name="Google Shape;643;p23"/>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23"/>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3"/>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23"/>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7" name="Google Shape;647;p23"/>
          <p:cNvSpPr/>
          <p:nvPr/>
        </p:nvSpPr>
        <p:spPr>
          <a:xfrm flipH="1">
            <a:off x="8459111" y="47869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35675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Varela Round"/>
              <a:buNone/>
              <a:defRPr sz="2800" b="1">
                <a:solidFill>
                  <a:schemeClr val="dk1"/>
                </a:solidFill>
                <a:latin typeface="Varela Round"/>
                <a:ea typeface="Varela Round"/>
                <a:cs typeface="Varela Round"/>
                <a:sym typeface="Varela Round"/>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70" r:id="rId4"/>
    <p:sldLayoutId id="2147483671" r:id="rId5"/>
    <p:sldLayoutId id="2147483672" r:id="rId6"/>
    <p:sldLayoutId id="2147483673" r:id="rId7"/>
    <p:sldLayoutId id="2147483676" r:id="rId8"/>
  </p:sldLayoutIdLst>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E8E9"/>
        </a:solidFill>
        <a:effectLst/>
      </p:bgPr>
    </p:bg>
    <p:spTree>
      <p:nvGrpSpPr>
        <p:cNvPr id="1" name="Shape 777"/>
        <p:cNvGrpSpPr/>
        <p:nvPr/>
      </p:nvGrpSpPr>
      <p:grpSpPr>
        <a:xfrm>
          <a:off x="0" y="0"/>
          <a:ext cx="0" cy="0"/>
          <a:chOff x="0" y="0"/>
          <a:chExt cx="0" cy="0"/>
        </a:xfrm>
      </p:grpSpPr>
      <p:sp>
        <p:nvSpPr>
          <p:cNvPr id="778" name="Google Shape;778;p30"/>
          <p:cNvSpPr/>
          <p:nvPr/>
        </p:nvSpPr>
        <p:spPr>
          <a:xfrm>
            <a:off x="301475" y="4607775"/>
            <a:ext cx="8543665"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30"/>
          <p:cNvSpPr txBox="1">
            <a:spLocks noGrp="1"/>
          </p:cNvSpPr>
          <p:nvPr>
            <p:ph type="ctrTitle"/>
          </p:nvPr>
        </p:nvSpPr>
        <p:spPr>
          <a:xfrm>
            <a:off x="652950" y="896975"/>
            <a:ext cx="5148900" cy="2052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PET </a:t>
            </a:r>
            <a:r>
              <a:rPr lang="en" dirty="0">
                <a:solidFill>
                  <a:schemeClr val="dk2"/>
                </a:solidFill>
              </a:rPr>
              <a:t>SITTER</a:t>
            </a:r>
            <a:endParaRPr dirty="0">
              <a:solidFill>
                <a:schemeClr val="dk2"/>
              </a:solidFill>
            </a:endParaRPr>
          </a:p>
        </p:txBody>
      </p:sp>
      <p:sp>
        <p:nvSpPr>
          <p:cNvPr id="780" name="Google Shape;780;p30"/>
          <p:cNvSpPr txBox="1">
            <a:spLocks noGrp="1"/>
          </p:cNvSpPr>
          <p:nvPr>
            <p:ph type="subTitle" idx="1"/>
          </p:nvPr>
        </p:nvSpPr>
        <p:spPr>
          <a:xfrm>
            <a:off x="652950" y="3011800"/>
            <a:ext cx="4784400" cy="405600"/>
          </a:xfrm>
          <a:prstGeom prst="rect">
            <a:avLst/>
          </a:prstGeom>
        </p:spPr>
        <p:txBody>
          <a:bodyPr spcFirstLastPara="1" wrap="square" lIns="91425" tIns="91425" rIns="91425" bIns="91425" anchor="t" anchorCtr="0">
            <a:noAutofit/>
          </a:bodyPr>
          <a:lstStyle/>
          <a:p>
            <a:pPr marL="0" indent="0">
              <a:buNone/>
            </a:pPr>
            <a:r>
              <a:rPr lang="en-US" dirty="0"/>
              <a:t>MOHAMED ASHRAF ALI – 20BCE1630</a:t>
            </a:r>
          </a:p>
          <a:p>
            <a:pPr marL="0" indent="0">
              <a:buNone/>
            </a:pPr>
            <a:br>
              <a:rPr lang="en-US" dirty="0"/>
            </a:br>
            <a:r>
              <a:rPr lang="en-US" dirty="0"/>
              <a:t>SANJIL KC – 20BCE1855</a:t>
            </a:r>
          </a:p>
          <a:p>
            <a:pPr marL="0" indent="0">
              <a:buNone/>
            </a:pPr>
            <a:endParaRPr lang="en-US" dirty="0"/>
          </a:p>
          <a:p>
            <a:pPr marL="0" indent="0">
              <a:buNone/>
            </a:pPr>
            <a:r>
              <a:rPr lang="en-US" dirty="0"/>
              <a:t>LENIN VASAN – 20BCE1892</a:t>
            </a:r>
          </a:p>
        </p:txBody>
      </p:sp>
      <p:grpSp>
        <p:nvGrpSpPr>
          <p:cNvPr id="781" name="Google Shape;781;p30"/>
          <p:cNvGrpSpPr/>
          <p:nvPr/>
        </p:nvGrpSpPr>
        <p:grpSpPr>
          <a:xfrm>
            <a:off x="2945233" y="3662557"/>
            <a:ext cx="341739" cy="342506"/>
            <a:chOff x="2858675" y="2670400"/>
            <a:chExt cx="189350" cy="189775"/>
          </a:xfrm>
        </p:grpSpPr>
        <p:sp>
          <p:nvSpPr>
            <p:cNvPr id="782" name="Google Shape;782;p30"/>
            <p:cNvSpPr/>
            <p:nvPr/>
          </p:nvSpPr>
          <p:spPr>
            <a:xfrm>
              <a:off x="2951275" y="2670400"/>
              <a:ext cx="4550" cy="82000"/>
            </a:xfrm>
            <a:custGeom>
              <a:avLst/>
              <a:gdLst/>
              <a:ahLst/>
              <a:cxnLst/>
              <a:rect l="l" t="t" r="r" b="b"/>
              <a:pathLst>
                <a:path w="182" h="3280" extrusionOk="0">
                  <a:moveTo>
                    <a:pt x="83" y="1"/>
                  </a:moveTo>
                  <a:cubicBezTo>
                    <a:pt x="34" y="542"/>
                    <a:pt x="1" y="1099"/>
                    <a:pt x="1" y="1640"/>
                  </a:cubicBezTo>
                  <a:cubicBezTo>
                    <a:pt x="1" y="2197"/>
                    <a:pt x="34" y="2738"/>
                    <a:pt x="83" y="3279"/>
                  </a:cubicBezTo>
                  <a:cubicBezTo>
                    <a:pt x="149" y="2738"/>
                    <a:pt x="181" y="2197"/>
                    <a:pt x="181" y="1640"/>
                  </a:cubicBezTo>
                  <a:cubicBezTo>
                    <a:pt x="181" y="1099"/>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30"/>
            <p:cNvSpPr/>
            <p:nvPr/>
          </p:nvSpPr>
          <p:spPr>
            <a:xfrm>
              <a:off x="2951275" y="2778175"/>
              <a:ext cx="4550" cy="82000"/>
            </a:xfrm>
            <a:custGeom>
              <a:avLst/>
              <a:gdLst/>
              <a:ahLst/>
              <a:cxnLst/>
              <a:rect l="l" t="t" r="r" b="b"/>
              <a:pathLst>
                <a:path w="182" h="3280" extrusionOk="0">
                  <a:moveTo>
                    <a:pt x="83" y="1"/>
                  </a:moveTo>
                  <a:cubicBezTo>
                    <a:pt x="34" y="542"/>
                    <a:pt x="1" y="1083"/>
                    <a:pt x="1" y="1640"/>
                  </a:cubicBezTo>
                  <a:cubicBezTo>
                    <a:pt x="1" y="2181"/>
                    <a:pt x="34" y="2722"/>
                    <a:pt x="83" y="3279"/>
                  </a:cubicBezTo>
                  <a:cubicBezTo>
                    <a:pt x="149" y="2722"/>
                    <a:pt x="181" y="2181"/>
                    <a:pt x="181" y="1640"/>
                  </a:cubicBezTo>
                  <a:cubicBezTo>
                    <a:pt x="181" y="1083"/>
                    <a:pt x="149" y="542"/>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30"/>
            <p:cNvSpPr/>
            <p:nvPr/>
          </p:nvSpPr>
          <p:spPr>
            <a:xfrm>
              <a:off x="2858675" y="2763025"/>
              <a:ext cx="81975" cy="4525"/>
            </a:xfrm>
            <a:custGeom>
              <a:avLst/>
              <a:gdLst/>
              <a:ahLst/>
              <a:cxnLst/>
              <a:rect l="l" t="t" r="r" b="b"/>
              <a:pathLst>
                <a:path w="3279" h="181" extrusionOk="0">
                  <a:moveTo>
                    <a:pt x="1640" y="0"/>
                  </a:moveTo>
                  <a:cubicBezTo>
                    <a:pt x="1099" y="0"/>
                    <a:pt x="541" y="17"/>
                    <a:pt x="1" y="82"/>
                  </a:cubicBezTo>
                  <a:cubicBezTo>
                    <a:pt x="541" y="148"/>
                    <a:pt x="1099" y="181"/>
                    <a:pt x="1640" y="181"/>
                  </a:cubicBezTo>
                  <a:cubicBezTo>
                    <a:pt x="2197" y="181"/>
                    <a:pt x="2738" y="148"/>
                    <a:pt x="3279" y="82"/>
                  </a:cubicBezTo>
                  <a:cubicBezTo>
                    <a:pt x="2738" y="17"/>
                    <a:pt x="2197"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30"/>
            <p:cNvSpPr/>
            <p:nvPr/>
          </p:nvSpPr>
          <p:spPr>
            <a:xfrm>
              <a:off x="2966050" y="2763025"/>
              <a:ext cx="81975" cy="4525"/>
            </a:xfrm>
            <a:custGeom>
              <a:avLst/>
              <a:gdLst/>
              <a:ahLst/>
              <a:cxnLst/>
              <a:rect l="l" t="t" r="r" b="b"/>
              <a:pathLst>
                <a:path w="3279" h="181" extrusionOk="0">
                  <a:moveTo>
                    <a:pt x="1639" y="0"/>
                  </a:moveTo>
                  <a:cubicBezTo>
                    <a:pt x="1098" y="0"/>
                    <a:pt x="557" y="17"/>
                    <a:pt x="0" y="82"/>
                  </a:cubicBezTo>
                  <a:cubicBezTo>
                    <a:pt x="557" y="148"/>
                    <a:pt x="1098" y="181"/>
                    <a:pt x="1639" y="181"/>
                  </a:cubicBezTo>
                  <a:cubicBezTo>
                    <a:pt x="2197" y="181"/>
                    <a:pt x="2737" y="148"/>
                    <a:pt x="3278" y="82"/>
                  </a:cubicBezTo>
                  <a:cubicBezTo>
                    <a:pt x="2737" y="17"/>
                    <a:pt x="2197"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6" name="Google Shape;786;p30"/>
          <p:cNvGrpSpPr/>
          <p:nvPr/>
        </p:nvGrpSpPr>
        <p:grpSpPr>
          <a:xfrm>
            <a:off x="5266458" y="4082552"/>
            <a:ext cx="170915" cy="170915"/>
            <a:chOff x="4207675" y="2947000"/>
            <a:chExt cx="94700" cy="94700"/>
          </a:xfrm>
        </p:grpSpPr>
        <p:sp>
          <p:nvSpPr>
            <p:cNvPr id="787" name="Google Shape;787;p30"/>
            <p:cNvSpPr/>
            <p:nvPr/>
          </p:nvSpPr>
          <p:spPr>
            <a:xfrm>
              <a:off x="4252750" y="2947000"/>
              <a:ext cx="4550" cy="41025"/>
            </a:xfrm>
            <a:custGeom>
              <a:avLst/>
              <a:gdLst/>
              <a:ahLst/>
              <a:cxnLst/>
              <a:rect l="l" t="t" r="r" b="b"/>
              <a:pathLst>
                <a:path w="182" h="1641" extrusionOk="0">
                  <a:moveTo>
                    <a:pt x="83" y="1"/>
                  </a:moveTo>
                  <a:cubicBezTo>
                    <a:pt x="34" y="280"/>
                    <a:pt x="1" y="542"/>
                    <a:pt x="1" y="821"/>
                  </a:cubicBezTo>
                  <a:cubicBezTo>
                    <a:pt x="1" y="1099"/>
                    <a:pt x="34" y="1378"/>
                    <a:pt x="83" y="1640"/>
                  </a:cubicBezTo>
                  <a:cubicBezTo>
                    <a:pt x="148" y="1378"/>
                    <a:pt x="181" y="1099"/>
                    <a:pt x="181" y="821"/>
                  </a:cubicBezTo>
                  <a:cubicBezTo>
                    <a:pt x="181" y="542"/>
                    <a:pt x="148" y="280"/>
                    <a:pt x="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30"/>
            <p:cNvSpPr/>
            <p:nvPr/>
          </p:nvSpPr>
          <p:spPr>
            <a:xfrm>
              <a:off x="4252750" y="3000700"/>
              <a:ext cx="4550" cy="41000"/>
            </a:xfrm>
            <a:custGeom>
              <a:avLst/>
              <a:gdLst/>
              <a:ahLst/>
              <a:cxnLst/>
              <a:rect l="l" t="t" r="r" b="b"/>
              <a:pathLst>
                <a:path w="182" h="1640" extrusionOk="0">
                  <a:moveTo>
                    <a:pt x="83" y="0"/>
                  </a:moveTo>
                  <a:cubicBezTo>
                    <a:pt x="34" y="263"/>
                    <a:pt x="1" y="541"/>
                    <a:pt x="1" y="820"/>
                  </a:cubicBezTo>
                  <a:cubicBezTo>
                    <a:pt x="1" y="1098"/>
                    <a:pt x="34" y="1377"/>
                    <a:pt x="83" y="1639"/>
                  </a:cubicBezTo>
                  <a:cubicBezTo>
                    <a:pt x="148" y="1377"/>
                    <a:pt x="181" y="1098"/>
                    <a:pt x="181" y="820"/>
                  </a:cubicBezTo>
                  <a:cubicBezTo>
                    <a:pt x="181" y="541"/>
                    <a:pt x="148" y="263"/>
                    <a:pt x="8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30"/>
            <p:cNvSpPr/>
            <p:nvPr/>
          </p:nvSpPr>
          <p:spPr>
            <a:xfrm>
              <a:off x="4207675" y="2992100"/>
              <a:ext cx="41000" cy="4525"/>
            </a:xfrm>
            <a:custGeom>
              <a:avLst/>
              <a:gdLst/>
              <a:ahLst/>
              <a:cxnLst/>
              <a:rect l="l" t="t" r="r" b="b"/>
              <a:pathLst>
                <a:path w="1640" h="181" extrusionOk="0">
                  <a:moveTo>
                    <a:pt x="820" y="0"/>
                  </a:moveTo>
                  <a:cubicBezTo>
                    <a:pt x="542" y="0"/>
                    <a:pt x="263" y="33"/>
                    <a:pt x="1" y="98"/>
                  </a:cubicBezTo>
                  <a:cubicBezTo>
                    <a:pt x="263" y="148"/>
                    <a:pt x="542" y="180"/>
                    <a:pt x="820" y="180"/>
                  </a:cubicBezTo>
                  <a:cubicBezTo>
                    <a:pt x="1099" y="180"/>
                    <a:pt x="1361" y="148"/>
                    <a:pt x="1640" y="98"/>
                  </a:cubicBezTo>
                  <a:cubicBezTo>
                    <a:pt x="1361" y="33"/>
                    <a:pt x="1099"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30"/>
            <p:cNvSpPr/>
            <p:nvPr/>
          </p:nvSpPr>
          <p:spPr>
            <a:xfrm>
              <a:off x="4261375" y="2992100"/>
              <a:ext cx="41000" cy="4525"/>
            </a:xfrm>
            <a:custGeom>
              <a:avLst/>
              <a:gdLst/>
              <a:ahLst/>
              <a:cxnLst/>
              <a:rect l="l" t="t" r="r" b="b"/>
              <a:pathLst>
                <a:path w="1640" h="181" extrusionOk="0">
                  <a:moveTo>
                    <a:pt x="820" y="0"/>
                  </a:moveTo>
                  <a:cubicBezTo>
                    <a:pt x="541" y="0"/>
                    <a:pt x="262" y="33"/>
                    <a:pt x="0" y="98"/>
                  </a:cubicBezTo>
                  <a:cubicBezTo>
                    <a:pt x="262" y="148"/>
                    <a:pt x="541" y="180"/>
                    <a:pt x="820" y="180"/>
                  </a:cubicBezTo>
                  <a:cubicBezTo>
                    <a:pt x="1098" y="180"/>
                    <a:pt x="1361" y="148"/>
                    <a:pt x="1639" y="98"/>
                  </a:cubicBezTo>
                  <a:cubicBezTo>
                    <a:pt x="1361" y="33"/>
                    <a:pt x="1098" y="0"/>
                    <a:pt x="82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1" name="Google Shape;791;p30"/>
          <p:cNvSpPr/>
          <p:nvPr/>
        </p:nvSpPr>
        <p:spPr>
          <a:xfrm>
            <a:off x="4057957" y="41527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30"/>
          <p:cNvSpPr/>
          <p:nvPr/>
        </p:nvSpPr>
        <p:spPr>
          <a:xfrm>
            <a:off x="4388893" y="784956"/>
            <a:ext cx="36338" cy="36338"/>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3" name="Google Shape;793;p30"/>
          <p:cNvGrpSpPr/>
          <p:nvPr/>
        </p:nvGrpSpPr>
        <p:grpSpPr>
          <a:xfrm>
            <a:off x="3339137" y="672099"/>
            <a:ext cx="204479" cy="204479"/>
            <a:chOff x="1976825" y="1493925"/>
            <a:chExt cx="94675" cy="94675"/>
          </a:xfrm>
        </p:grpSpPr>
        <p:sp>
          <p:nvSpPr>
            <p:cNvPr id="794" name="Google Shape;794;p30"/>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30"/>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30"/>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30"/>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 name="Google Shape;798;p30"/>
          <p:cNvSpPr/>
          <p:nvPr/>
        </p:nvSpPr>
        <p:spPr>
          <a:xfrm>
            <a:off x="7792018" y="1777022"/>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 name="Google Shape;799;p30"/>
          <p:cNvGrpSpPr/>
          <p:nvPr/>
        </p:nvGrpSpPr>
        <p:grpSpPr>
          <a:xfrm>
            <a:off x="652962" y="4065749"/>
            <a:ext cx="204479" cy="204479"/>
            <a:chOff x="1976825" y="1493925"/>
            <a:chExt cx="94675" cy="94675"/>
          </a:xfrm>
        </p:grpSpPr>
        <p:sp>
          <p:nvSpPr>
            <p:cNvPr id="800" name="Google Shape;800;p30"/>
            <p:cNvSpPr/>
            <p:nvPr/>
          </p:nvSpPr>
          <p:spPr>
            <a:xfrm>
              <a:off x="2021900" y="1493925"/>
              <a:ext cx="4525" cy="41000"/>
            </a:xfrm>
            <a:custGeom>
              <a:avLst/>
              <a:gdLst/>
              <a:ahLst/>
              <a:cxnLst/>
              <a:rect l="l" t="t" r="r" b="b"/>
              <a:pathLst>
                <a:path w="181" h="1640" extrusionOk="0">
                  <a:moveTo>
                    <a:pt x="99" y="1"/>
                  </a:moveTo>
                  <a:cubicBezTo>
                    <a:pt x="33" y="263"/>
                    <a:pt x="0" y="541"/>
                    <a:pt x="0" y="820"/>
                  </a:cubicBezTo>
                  <a:cubicBezTo>
                    <a:pt x="0" y="1099"/>
                    <a:pt x="33" y="1361"/>
                    <a:pt x="99" y="1640"/>
                  </a:cubicBezTo>
                  <a:cubicBezTo>
                    <a:pt x="148" y="1377"/>
                    <a:pt x="181" y="1099"/>
                    <a:pt x="181" y="820"/>
                  </a:cubicBezTo>
                  <a:cubicBezTo>
                    <a:pt x="181" y="541"/>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30"/>
            <p:cNvSpPr/>
            <p:nvPr/>
          </p:nvSpPr>
          <p:spPr>
            <a:xfrm>
              <a:off x="2021900" y="1547600"/>
              <a:ext cx="4525" cy="41000"/>
            </a:xfrm>
            <a:custGeom>
              <a:avLst/>
              <a:gdLst/>
              <a:ahLst/>
              <a:cxnLst/>
              <a:rect l="l" t="t" r="r" b="b"/>
              <a:pathLst>
                <a:path w="181" h="1640" extrusionOk="0">
                  <a:moveTo>
                    <a:pt x="99" y="1"/>
                  </a:moveTo>
                  <a:cubicBezTo>
                    <a:pt x="33" y="263"/>
                    <a:pt x="0" y="542"/>
                    <a:pt x="0" y="820"/>
                  </a:cubicBezTo>
                  <a:cubicBezTo>
                    <a:pt x="0" y="1099"/>
                    <a:pt x="33" y="1378"/>
                    <a:pt x="99" y="1640"/>
                  </a:cubicBezTo>
                  <a:cubicBezTo>
                    <a:pt x="148" y="1378"/>
                    <a:pt x="181" y="1099"/>
                    <a:pt x="181" y="820"/>
                  </a:cubicBezTo>
                  <a:cubicBezTo>
                    <a:pt x="181" y="542"/>
                    <a:pt x="148"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30"/>
            <p:cNvSpPr/>
            <p:nvPr/>
          </p:nvSpPr>
          <p:spPr>
            <a:xfrm>
              <a:off x="1976825" y="1539000"/>
              <a:ext cx="41000" cy="4525"/>
            </a:xfrm>
            <a:custGeom>
              <a:avLst/>
              <a:gdLst/>
              <a:ahLst/>
              <a:cxnLst/>
              <a:rect l="l" t="t" r="r" b="b"/>
              <a:pathLst>
                <a:path w="1640" h="181" extrusionOk="0">
                  <a:moveTo>
                    <a:pt x="820" y="1"/>
                  </a:moveTo>
                  <a:cubicBezTo>
                    <a:pt x="541" y="1"/>
                    <a:pt x="279" y="33"/>
                    <a:pt x="0" y="99"/>
                  </a:cubicBezTo>
                  <a:cubicBezTo>
                    <a:pt x="279" y="148"/>
                    <a:pt x="541" y="181"/>
                    <a:pt x="820" y="181"/>
                  </a:cubicBezTo>
                  <a:cubicBezTo>
                    <a:pt x="1099" y="181"/>
                    <a:pt x="1377" y="148"/>
                    <a:pt x="1640" y="99"/>
                  </a:cubicBezTo>
                  <a:cubicBezTo>
                    <a:pt x="1377"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30"/>
            <p:cNvSpPr/>
            <p:nvPr/>
          </p:nvSpPr>
          <p:spPr>
            <a:xfrm>
              <a:off x="2030500" y="1539000"/>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 name="Google Shape;804;p30"/>
          <p:cNvSpPr/>
          <p:nvPr/>
        </p:nvSpPr>
        <p:spPr>
          <a:xfrm>
            <a:off x="6267757" y="2247799"/>
            <a:ext cx="30366" cy="30366"/>
          </a:xfrm>
          <a:custGeom>
            <a:avLst/>
            <a:gdLst/>
            <a:ahLst/>
            <a:cxnLst/>
            <a:rect l="l" t="t" r="r" b="b"/>
            <a:pathLst>
              <a:path w="673" h="673" extrusionOk="0">
                <a:moveTo>
                  <a:pt x="329" y="0"/>
                </a:moveTo>
                <a:cubicBezTo>
                  <a:pt x="148" y="0"/>
                  <a:pt x="1" y="148"/>
                  <a:pt x="1" y="344"/>
                </a:cubicBezTo>
                <a:cubicBezTo>
                  <a:pt x="1" y="525"/>
                  <a:pt x="148" y="672"/>
                  <a:pt x="329" y="672"/>
                </a:cubicBezTo>
                <a:cubicBezTo>
                  <a:pt x="525" y="672"/>
                  <a:pt x="673" y="525"/>
                  <a:pt x="673" y="344"/>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5" name="Google Shape;805;p30"/>
          <p:cNvGrpSpPr/>
          <p:nvPr/>
        </p:nvGrpSpPr>
        <p:grpSpPr>
          <a:xfrm>
            <a:off x="5564409" y="860247"/>
            <a:ext cx="2853692" cy="4069187"/>
            <a:chOff x="5564409" y="860247"/>
            <a:chExt cx="2853692" cy="4069187"/>
          </a:xfrm>
        </p:grpSpPr>
        <p:sp>
          <p:nvSpPr>
            <p:cNvPr id="806" name="Google Shape;806;p30"/>
            <p:cNvSpPr/>
            <p:nvPr/>
          </p:nvSpPr>
          <p:spPr>
            <a:xfrm>
              <a:off x="6987554" y="1622482"/>
              <a:ext cx="155221" cy="106597"/>
            </a:xfrm>
            <a:custGeom>
              <a:avLst/>
              <a:gdLst/>
              <a:ahLst/>
              <a:cxnLst/>
              <a:rect l="l" t="t" r="r" b="b"/>
              <a:pathLst>
                <a:path w="5181" h="3558" extrusionOk="0">
                  <a:moveTo>
                    <a:pt x="4852" y="279"/>
                  </a:moveTo>
                  <a:lnTo>
                    <a:pt x="4902" y="2443"/>
                  </a:lnTo>
                  <a:lnTo>
                    <a:pt x="4689" y="2492"/>
                  </a:lnTo>
                  <a:cubicBezTo>
                    <a:pt x="3246" y="2755"/>
                    <a:pt x="1754" y="3033"/>
                    <a:pt x="279" y="3230"/>
                  </a:cubicBezTo>
                  <a:lnTo>
                    <a:pt x="279" y="279"/>
                  </a:lnTo>
                  <a:close/>
                  <a:moveTo>
                    <a:pt x="1" y="1"/>
                  </a:moveTo>
                  <a:lnTo>
                    <a:pt x="1" y="3558"/>
                  </a:lnTo>
                  <a:lnTo>
                    <a:pt x="165" y="3525"/>
                  </a:lnTo>
                  <a:cubicBezTo>
                    <a:pt x="1689" y="3312"/>
                    <a:pt x="3246" y="3033"/>
                    <a:pt x="4738" y="2755"/>
                  </a:cubicBezTo>
                  <a:lnTo>
                    <a:pt x="5180" y="2673"/>
                  </a:lnTo>
                  <a:lnTo>
                    <a:pt x="5131"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30"/>
            <p:cNvSpPr/>
            <p:nvPr/>
          </p:nvSpPr>
          <p:spPr>
            <a:xfrm>
              <a:off x="6758680" y="1216711"/>
              <a:ext cx="24256" cy="24256"/>
            </a:xfrm>
            <a:custGeom>
              <a:avLst/>
              <a:gdLst/>
              <a:ahLst/>
              <a:cxnLst/>
              <a:rect l="l" t="t" r="r" b="b"/>
              <a:pathLst>
                <a:path w="673" h="673" extrusionOk="0">
                  <a:moveTo>
                    <a:pt x="328" y="1"/>
                  </a:moveTo>
                  <a:cubicBezTo>
                    <a:pt x="148" y="1"/>
                    <a:pt x="0" y="148"/>
                    <a:pt x="0" y="328"/>
                  </a:cubicBezTo>
                  <a:cubicBezTo>
                    <a:pt x="0" y="509"/>
                    <a:pt x="148" y="673"/>
                    <a:pt x="328" y="673"/>
                  </a:cubicBezTo>
                  <a:cubicBezTo>
                    <a:pt x="508" y="673"/>
                    <a:pt x="672" y="509"/>
                    <a:pt x="672" y="328"/>
                  </a:cubicBezTo>
                  <a:cubicBezTo>
                    <a:pt x="672" y="148"/>
                    <a:pt x="508" y="1"/>
                    <a:pt x="328"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30"/>
            <p:cNvSpPr/>
            <p:nvPr/>
          </p:nvSpPr>
          <p:spPr>
            <a:xfrm>
              <a:off x="6749813" y="1213179"/>
              <a:ext cx="36077" cy="30743"/>
            </a:xfrm>
            <a:custGeom>
              <a:avLst/>
              <a:gdLst/>
              <a:ahLst/>
              <a:cxnLst/>
              <a:rect l="l" t="t" r="r" b="b"/>
              <a:pathLst>
                <a:path w="1001" h="853" extrusionOk="0">
                  <a:moveTo>
                    <a:pt x="574" y="181"/>
                  </a:moveTo>
                  <a:cubicBezTo>
                    <a:pt x="705" y="181"/>
                    <a:pt x="820" y="295"/>
                    <a:pt x="820" y="426"/>
                  </a:cubicBezTo>
                  <a:cubicBezTo>
                    <a:pt x="820" y="573"/>
                    <a:pt x="696" y="673"/>
                    <a:pt x="570" y="673"/>
                  </a:cubicBezTo>
                  <a:cubicBezTo>
                    <a:pt x="513" y="673"/>
                    <a:pt x="456" y="653"/>
                    <a:pt x="410" y="607"/>
                  </a:cubicBezTo>
                  <a:cubicBezTo>
                    <a:pt x="246" y="443"/>
                    <a:pt x="361" y="181"/>
                    <a:pt x="574" y="181"/>
                  </a:cubicBezTo>
                  <a:close/>
                  <a:moveTo>
                    <a:pt x="576" y="0"/>
                  </a:moveTo>
                  <a:cubicBezTo>
                    <a:pt x="471" y="0"/>
                    <a:pt x="364" y="40"/>
                    <a:pt x="279" y="131"/>
                  </a:cubicBezTo>
                  <a:cubicBezTo>
                    <a:pt x="0" y="394"/>
                    <a:pt x="197" y="853"/>
                    <a:pt x="574" y="853"/>
                  </a:cubicBezTo>
                  <a:cubicBezTo>
                    <a:pt x="803" y="853"/>
                    <a:pt x="1000" y="656"/>
                    <a:pt x="1000" y="426"/>
                  </a:cubicBezTo>
                  <a:cubicBezTo>
                    <a:pt x="1000" y="172"/>
                    <a:pt x="792" y="0"/>
                    <a:pt x="576"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30"/>
            <p:cNvSpPr/>
            <p:nvPr/>
          </p:nvSpPr>
          <p:spPr>
            <a:xfrm>
              <a:off x="6522999" y="4523301"/>
              <a:ext cx="585832" cy="340103"/>
            </a:xfrm>
            <a:custGeom>
              <a:avLst/>
              <a:gdLst/>
              <a:ahLst/>
              <a:cxnLst/>
              <a:rect l="l" t="t" r="r" b="b"/>
              <a:pathLst>
                <a:path w="19554" h="11352" extrusionOk="0">
                  <a:moveTo>
                    <a:pt x="7098" y="0"/>
                  </a:moveTo>
                  <a:cubicBezTo>
                    <a:pt x="7245" y="1295"/>
                    <a:pt x="7393" y="2590"/>
                    <a:pt x="7540" y="3868"/>
                  </a:cubicBezTo>
                  <a:cubicBezTo>
                    <a:pt x="7540" y="3868"/>
                    <a:pt x="0" y="11015"/>
                    <a:pt x="10458" y="11343"/>
                  </a:cubicBezTo>
                  <a:cubicBezTo>
                    <a:pt x="10636" y="11348"/>
                    <a:pt x="10809" y="11351"/>
                    <a:pt x="10976" y="11351"/>
                  </a:cubicBezTo>
                  <a:cubicBezTo>
                    <a:pt x="19554" y="11351"/>
                    <a:pt x="14523" y="4081"/>
                    <a:pt x="14523" y="4081"/>
                  </a:cubicBezTo>
                  <a:lnTo>
                    <a:pt x="14621"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30"/>
            <p:cNvSpPr/>
            <p:nvPr/>
          </p:nvSpPr>
          <p:spPr>
            <a:xfrm>
              <a:off x="6645774" y="4519346"/>
              <a:ext cx="384053" cy="348222"/>
            </a:xfrm>
            <a:custGeom>
              <a:avLst/>
              <a:gdLst/>
              <a:ahLst/>
              <a:cxnLst/>
              <a:rect l="l" t="t" r="r" b="b"/>
              <a:pathLst>
                <a:path w="12819" h="11623" extrusionOk="0">
                  <a:moveTo>
                    <a:pt x="10343" y="263"/>
                  </a:moveTo>
                  <a:lnTo>
                    <a:pt x="10261" y="4263"/>
                  </a:lnTo>
                  <a:lnTo>
                    <a:pt x="10294" y="4295"/>
                  </a:lnTo>
                  <a:cubicBezTo>
                    <a:pt x="10310" y="4328"/>
                    <a:pt x="12540" y="7590"/>
                    <a:pt x="11425" y="9639"/>
                  </a:cubicBezTo>
                  <a:cubicBezTo>
                    <a:pt x="10795" y="10776"/>
                    <a:pt x="9257" y="11351"/>
                    <a:pt x="6839" y="11351"/>
                  </a:cubicBezTo>
                  <a:cubicBezTo>
                    <a:pt x="6678" y="11351"/>
                    <a:pt x="6513" y="11349"/>
                    <a:pt x="6344" y="11344"/>
                  </a:cubicBezTo>
                  <a:cubicBezTo>
                    <a:pt x="3311" y="11245"/>
                    <a:pt x="1525" y="10557"/>
                    <a:pt x="1066" y="9328"/>
                  </a:cubicBezTo>
                  <a:cubicBezTo>
                    <a:pt x="263" y="7213"/>
                    <a:pt x="3492" y="4115"/>
                    <a:pt x="3524" y="4099"/>
                  </a:cubicBezTo>
                  <a:lnTo>
                    <a:pt x="3574" y="4050"/>
                  </a:lnTo>
                  <a:lnTo>
                    <a:pt x="3574" y="3984"/>
                  </a:lnTo>
                  <a:cubicBezTo>
                    <a:pt x="3426" y="2771"/>
                    <a:pt x="3295" y="1509"/>
                    <a:pt x="3164" y="263"/>
                  </a:cubicBezTo>
                  <a:close/>
                  <a:moveTo>
                    <a:pt x="2852" y="1"/>
                  </a:moveTo>
                  <a:lnTo>
                    <a:pt x="2869" y="148"/>
                  </a:lnTo>
                  <a:cubicBezTo>
                    <a:pt x="3000" y="1427"/>
                    <a:pt x="3147" y="2706"/>
                    <a:pt x="3295" y="3951"/>
                  </a:cubicBezTo>
                  <a:cubicBezTo>
                    <a:pt x="2869" y="4377"/>
                    <a:pt x="0" y="7279"/>
                    <a:pt x="820" y="9426"/>
                  </a:cubicBezTo>
                  <a:cubicBezTo>
                    <a:pt x="1344" y="10786"/>
                    <a:pt x="3197" y="11524"/>
                    <a:pt x="6344" y="11622"/>
                  </a:cubicBezTo>
                  <a:lnTo>
                    <a:pt x="6868" y="11622"/>
                  </a:lnTo>
                  <a:cubicBezTo>
                    <a:pt x="9392" y="11622"/>
                    <a:pt x="11015" y="10999"/>
                    <a:pt x="11687" y="9770"/>
                  </a:cubicBezTo>
                  <a:cubicBezTo>
                    <a:pt x="12818" y="7672"/>
                    <a:pt x="10819" y="4574"/>
                    <a:pt x="10556" y="4181"/>
                  </a:cubicBezTo>
                  <a:lnTo>
                    <a:pt x="10638" y="1"/>
                  </a:ln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30"/>
            <p:cNvSpPr/>
            <p:nvPr/>
          </p:nvSpPr>
          <p:spPr>
            <a:xfrm>
              <a:off x="7129983" y="4523301"/>
              <a:ext cx="535799" cy="330725"/>
            </a:xfrm>
            <a:custGeom>
              <a:avLst/>
              <a:gdLst/>
              <a:ahLst/>
              <a:cxnLst/>
              <a:rect l="l" t="t" r="r" b="b"/>
              <a:pathLst>
                <a:path w="17884" h="11039" extrusionOk="0">
                  <a:moveTo>
                    <a:pt x="0" y="0"/>
                  </a:moveTo>
                  <a:lnTo>
                    <a:pt x="115" y="3950"/>
                  </a:lnTo>
                  <a:lnTo>
                    <a:pt x="115" y="9130"/>
                  </a:lnTo>
                  <a:cubicBezTo>
                    <a:pt x="115" y="9130"/>
                    <a:pt x="10117" y="11039"/>
                    <a:pt x="15099" y="11039"/>
                  </a:cubicBezTo>
                  <a:cubicBezTo>
                    <a:pt x="16775" y="11039"/>
                    <a:pt x="17883" y="10822"/>
                    <a:pt x="17850" y="10245"/>
                  </a:cubicBezTo>
                  <a:cubicBezTo>
                    <a:pt x="17736" y="7950"/>
                    <a:pt x="8327" y="3950"/>
                    <a:pt x="8327" y="3950"/>
                  </a:cubicBezTo>
                  <a:cubicBezTo>
                    <a:pt x="8425" y="2655"/>
                    <a:pt x="8524" y="1328"/>
                    <a:pt x="8606" y="0"/>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30"/>
            <p:cNvSpPr/>
            <p:nvPr/>
          </p:nvSpPr>
          <p:spPr>
            <a:xfrm>
              <a:off x="7125549" y="4518867"/>
              <a:ext cx="543649" cy="338874"/>
            </a:xfrm>
            <a:custGeom>
              <a:avLst/>
              <a:gdLst/>
              <a:ahLst/>
              <a:cxnLst/>
              <a:rect l="l" t="t" r="r" b="b"/>
              <a:pathLst>
                <a:path w="18146" h="11311" extrusionOk="0">
                  <a:moveTo>
                    <a:pt x="8590" y="279"/>
                  </a:moveTo>
                  <a:cubicBezTo>
                    <a:pt x="8508" y="1558"/>
                    <a:pt x="8409" y="2836"/>
                    <a:pt x="8311" y="4098"/>
                  </a:cubicBezTo>
                  <a:lnTo>
                    <a:pt x="8311" y="4197"/>
                  </a:lnTo>
                  <a:lnTo>
                    <a:pt x="8409" y="4229"/>
                  </a:lnTo>
                  <a:cubicBezTo>
                    <a:pt x="8508" y="4262"/>
                    <a:pt x="17752" y="8213"/>
                    <a:pt x="17867" y="10393"/>
                  </a:cubicBezTo>
                  <a:cubicBezTo>
                    <a:pt x="17867" y="10491"/>
                    <a:pt x="17818" y="10589"/>
                    <a:pt x="17736" y="10638"/>
                  </a:cubicBezTo>
                  <a:cubicBezTo>
                    <a:pt x="17396" y="10937"/>
                    <a:pt x="16485" y="11060"/>
                    <a:pt x="15224" y="11060"/>
                  </a:cubicBezTo>
                  <a:cubicBezTo>
                    <a:pt x="11434" y="11060"/>
                    <a:pt x="4485" y="9950"/>
                    <a:pt x="378" y="9163"/>
                  </a:cubicBezTo>
                  <a:lnTo>
                    <a:pt x="394" y="4098"/>
                  </a:lnTo>
                  <a:lnTo>
                    <a:pt x="296" y="279"/>
                  </a:lnTo>
                  <a:close/>
                  <a:moveTo>
                    <a:pt x="1" y="1"/>
                  </a:moveTo>
                  <a:lnTo>
                    <a:pt x="115" y="4098"/>
                  </a:lnTo>
                  <a:lnTo>
                    <a:pt x="115" y="9393"/>
                  </a:lnTo>
                  <a:lnTo>
                    <a:pt x="214" y="9409"/>
                  </a:lnTo>
                  <a:cubicBezTo>
                    <a:pt x="738" y="9507"/>
                    <a:pt x="10262" y="11311"/>
                    <a:pt x="15195" y="11311"/>
                  </a:cubicBezTo>
                  <a:cubicBezTo>
                    <a:pt x="16539" y="11311"/>
                    <a:pt x="17539" y="11179"/>
                    <a:pt x="17933" y="10852"/>
                  </a:cubicBezTo>
                  <a:cubicBezTo>
                    <a:pt x="18080" y="10737"/>
                    <a:pt x="18146" y="10557"/>
                    <a:pt x="18146" y="10393"/>
                  </a:cubicBezTo>
                  <a:cubicBezTo>
                    <a:pt x="18031" y="8131"/>
                    <a:pt x="9639" y="4459"/>
                    <a:pt x="8606" y="4016"/>
                  </a:cubicBezTo>
                  <a:cubicBezTo>
                    <a:pt x="8721" y="2738"/>
                    <a:pt x="8803" y="1443"/>
                    <a:pt x="8901" y="148"/>
                  </a:cubicBezTo>
                  <a:lnTo>
                    <a:pt x="8901" y="1"/>
                  </a:ln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30"/>
            <p:cNvSpPr/>
            <p:nvPr/>
          </p:nvSpPr>
          <p:spPr>
            <a:xfrm>
              <a:off x="6449328" y="2510847"/>
              <a:ext cx="1184517" cy="2102332"/>
            </a:xfrm>
            <a:custGeom>
              <a:avLst/>
              <a:gdLst/>
              <a:ahLst/>
              <a:cxnLst/>
              <a:rect l="l" t="t" r="r" b="b"/>
              <a:pathLst>
                <a:path w="39537" h="70172" extrusionOk="0">
                  <a:moveTo>
                    <a:pt x="12229" y="1"/>
                  </a:moveTo>
                  <a:cubicBezTo>
                    <a:pt x="8524" y="12819"/>
                    <a:pt x="6213" y="24358"/>
                    <a:pt x="5934" y="31537"/>
                  </a:cubicBezTo>
                  <a:cubicBezTo>
                    <a:pt x="5656" y="39225"/>
                    <a:pt x="4426" y="48699"/>
                    <a:pt x="1673" y="62287"/>
                  </a:cubicBezTo>
                  <a:cubicBezTo>
                    <a:pt x="1017" y="65500"/>
                    <a:pt x="411" y="68139"/>
                    <a:pt x="1" y="69893"/>
                  </a:cubicBezTo>
                  <a:lnTo>
                    <a:pt x="39537" y="70172"/>
                  </a:lnTo>
                  <a:cubicBezTo>
                    <a:pt x="38127" y="64648"/>
                    <a:pt x="37062" y="59042"/>
                    <a:pt x="36324" y="53403"/>
                  </a:cubicBezTo>
                  <a:cubicBezTo>
                    <a:pt x="34718" y="41061"/>
                    <a:pt x="35619" y="35357"/>
                    <a:pt x="34488" y="24686"/>
                  </a:cubicBezTo>
                  <a:cubicBezTo>
                    <a:pt x="33865" y="18982"/>
                    <a:pt x="32324" y="10016"/>
                    <a:pt x="29226" y="296"/>
                  </a:cubicBezTo>
                  <a:lnTo>
                    <a:pt x="12229" y="1"/>
                  </a:ln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30"/>
            <p:cNvSpPr/>
            <p:nvPr/>
          </p:nvSpPr>
          <p:spPr>
            <a:xfrm>
              <a:off x="6444924" y="2506923"/>
              <a:ext cx="1194823" cy="2110182"/>
            </a:xfrm>
            <a:custGeom>
              <a:avLst/>
              <a:gdLst/>
              <a:ahLst/>
              <a:cxnLst/>
              <a:rect l="l" t="t" r="r" b="b"/>
              <a:pathLst>
                <a:path w="39881" h="70434" extrusionOk="0">
                  <a:moveTo>
                    <a:pt x="12474" y="263"/>
                  </a:moveTo>
                  <a:lnTo>
                    <a:pt x="29275" y="558"/>
                  </a:lnTo>
                  <a:cubicBezTo>
                    <a:pt x="31799" y="8458"/>
                    <a:pt x="33537" y="16588"/>
                    <a:pt x="34488" y="24817"/>
                  </a:cubicBezTo>
                  <a:cubicBezTo>
                    <a:pt x="35012" y="29620"/>
                    <a:pt x="35110" y="33340"/>
                    <a:pt x="35209" y="37258"/>
                  </a:cubicBezTo>
                  <a:cubicBezTo>
                    <a:pt x="35340" y="41929"/>
                    <a:pt x="35455" y="46748"/>
                    <a:pt x="36340" y="53534"/>
                  </a:cubicBezTo>
                  <a:cubicBezTo>
                    <a:pt x="37077" y="59140"/>
                    <a:pt x="38126" y="64680"/>
                    <a:pt x="39520" y="70155"/>
                  </a:cubicBezTo>
                  <a:lnTo>
                    <a:pt x="328" y="69893"/>
                  </a:lnTo>
                  <a:cubicBezTo>
                    <a:pt x="918" y="67434"/>
                    <a:pt x="1459" y="64943"/>
                    <a:pt x="1967" y="62435"/>
                  </a:cubicBezTo>
                  <a:cubicBezTo>
                    <a:pt x="4590" y="49535"/>
                    <a:pt x="5950" y="39749"/>
                    <a:pt x="6229" y="31668"/>
                  </a:cubicBezTo>
                  <a:cubicBezTo>
                    <a:pt x="6491" y="24571"/>
                    <a:pt x="8770" y="13130"/>
                    <a:pt x="12474" y="263"/>
                  </a:cubicBezTo>
                  <a:close/>
                  <a:moveTo>
                    <a:pt x="12277" y="0"/>
                  </a:moveTo>
                  <a:lnTo>
                    <a:pt x="12245" y="99"/>
                  </a:lnTo>
                  <a:cubicBezTo>
                    <a:pt x="8507" y="13015"/>
                    <a:pt x="6213" y="24522"/>
                    <a:pt x="5967" y="31652"/>
                  </a:cubicBezTo>
                  <a:cubicBezTo>
                    <a:pt x="5672" y="39733"/>
                    <a:pt x="4311" y="49486"/>
                    <a:pt x="1705" y="62386"/>
                  </a:cubicBezTo>
                  <a:cubicBezTo>
                    <a:pt x="1180" y="64943"/>
                    <a:pt x="623" y="67500"/>
                    <a:pt x="33" y="69991"/>
                  </a:cubicBezTo>
                  <a:lnTo>
                    <a:pt x="0" y="70155"/>
                  </a:lnTo>
                  <a:lnTo>
                    <a:pt x="39700" y="70434"/>
                  </a:lnTo>
                  <a:lnTo>
                    <a:pt x="39880" y="70434"/>
                  </a:lnTo>
                  <a:lnTo>
                    <a:pt x="39831" y="70270"/>
                  </a:lnTo>
                  <a:cubicBezTo>
                    <a:pt x="38421" y="64746"/>
                    <a:pt x="37356" y="59157"/>
                    <a:pt x="36618" y="53518"/>
                  </a:cubicBezTo>
                  <a:cubicBezTo>
                    <a:pt x="35733" y="46732"/>
                    <a:pt x="35602" y="41929"/>
                    <a:pt x="35487" y="37258"/>
                  </a:cubicBezTo>
                  <a:cubicBezTo>
                    <a:pt x="35389" y="33324"/>
                    <a:pt x="35291" y="29603"/>
                    <a:pt x="34766" y="24800"/>
                  </a:cubicBezTo>
                  <a:cubicBezTo>
                    <a:pt x="33816" y="16507"/>
                    <a:pt x="32045" y="8344"/>
                    <a:pt x="29521" y="394"/>
                  </a:cubicBezTo>
                  <a:lnTo>
                    <a:pt x="29488" y="296"/>
                  </a:lnTo>
                  <a:lnTo>
                    <a:pt x="12376" y="0"/>
                  </a:ln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30"/>
            <p:cNvSpPr/>
            <p:nvPr/>
          </p:nvSpPr>
          <p:spPr>
            <a:xfrm>
              <a:off x="6621207" y="2390529"/>
              <a:ext cx="296152" cy="2321368"/>
            </a:xfrm>
            <a:custGeom>
              <a:avLst/>
              <a:gdLst/>
              <a:ahLst/>
              <a:cxnLst/>
              <a:rect l="l" t="t" r="r" b="b"/>
              <a:pathLst>
                <a:path w="9885" h="77483" extrusionOk="0">
                  <a:moveTo>
                    <a:pt x="9606" y="1"/>
                  </a:moveTo>
                  <a:lnTo>
                    <a:pt x="1" y="77450"/>
                  </a:lnTo>
                  <a:lnTo>
                    <a:pt x="279" y="77482"/>
                  </a:lnTo>
                  <a:lnTo>
                    <a:pt x="9885" y="34"/>
                  </a:lnTo>
                  <a:lnTo>
                    <a:pt x="960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30"/>
            <p:cNvSpPr/>
            <p:nvPr/>
          </p:nvSpPr>
          <p:spPr>
            <a:xfrm>
              <a:off x="6909000" y="2306550"/>
              <a:ext cx="126701" cy="2299908"/>
            </a:xfrm>
            <a:custGeom>
              <a:avLst/>
              <a:gdLst/>
              <a:ahLst/>
              <a:cxnLst/>
              <a:rect l="l" t="t" r="r" b="b"/>
              <a:pathLst>
                <a:path w="4229" h="80269" extrusionOk="0">
                  <a:moveTo>
                    <a:pt x="3967" y="1"/>
                  </a:moveTo>
                  <a:lnTo>
                    <a:pt x="0" y="80253"/>
                  </a:lnTo>
                  <a:lnTo>
                    <a:pt x="279" y="80269"/>
                  </a:lnTo>
                  <a:lnTo>
                    <a:pt x="422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30"/>
            <p:cNvSpPr/>
            <p:nvPr/>
          </p:nvSpPr>
          <p:spPr>
            <a:xfrm>
              <a:off x="7164347" y="2345350"/>
              <a:ext cx="56025" cy="2392582"/>
            </a:xfrm>
            <a:custGeom>
              <a:avLst/>
              <a:gdLst/>
              <a:ahLst/>
              <a:cxnLst/>
              <a:rect l="l" t="t" r="r" b="b"/>
              <a:pathLst>
                <a:path w="1870" h="79860" extrusionOk="0">
                  <a:moveTo>
                    <a:pt x="0" y="1"/>
                  </a:moveTo>
                  <a:lnTo>
                    <a:pt x="1607" y="79859"/>
                  </a:lnTo>
                  <a:lnTo>
                    <a:pt x="1869" y="79859"/>
                  </a:lnTo>
                  <a:lnTo>
                    <a:pt x="2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30"/>
            <p:cNvSpPr/>
            <p:nvPr/>
          </p:nvSpPr>
          <p:spPr>
            <a:xfrm>
              <a:off x="7259139" y="2390529"/>
              <a:ext cx="302024" cy="2337067"/>
            </a:xfrm>
            <a:custGeom>
              <a:avLst/>
              <a:gdLst/>
              <a:ahLst/>
              <a:cxnLst/>
              <a:rect l="l" t="t" r="r" b="b"/>
              <a:pathLst>
                <a:path w="10081" h="78007" extrusionOk="0">
                  <a:moveTo>
                    <a:pt x="262" y="1"/>
                  </a:moveTo>
                  <a:lnTo>
                    <a:pt x="0" y="34"/>
                  </a:lnTo>
                  <a:lnTo>
                    <a:pt x="9802" y="78007"/>
                  </a:lnTo>
                  <a:lnTo>
                    <a:pt x="10081" y="77974"/>
                  </a:lnTo>
                  <a:lnTo>
                    <a:pt x="262"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30"/>
            <p:cNvSpPr/>
            <p:nvPr/>
          </p:nvSpPr>
          <p:spPr>
            <a:xfrm>
              <a:off x="5589934" y="4308370"/>
              <a:ext cx="439569" cy="564920"/>
            </a:xfrm>
            <a:custGeom>
              <a:avLst/>
              <a:gdLst/>
              <a:ahLst/>
              <a:cxnLst/>
              <a:rect l="l" t="t" r="r" b="b"/>
              <a:pathLst>
                <a:path w="14672" h="18856" extrusionOk="0">
                  <a:moveTo>
                    <a:pt x="4316" y="1"/>
                  </a:moveTo>
                  <a:cubicBezTo>
                    <a:pt x="3764" y="1"/>
                    <a:pt x="3243" y="126"/>
                    <a:pt x="2771" y="388"/>
                  </a:cubicBezTo>
                  <a:cubicBezTo>
                    <a:pt x="116" y="1847"/>
                    <a:pt x="1" y="7092"/>
                    <a:pt x="2525" y="12091"/>
                  </a:cubicBezTo>
                  <a:cubicBezTo>
                    <a:pt x="4600" y="16188"/>
                    <a:pt x="7816" y="18855"/>
                    <a:pt x="10370" y="18855"/>
                  </a:cubicBezTo>
                  <a:cubicBezTo>
                    <a:pt x="10923" y="18855"/>
                    <a:pt x="11445" y="18730"/>
                    <a:pt x="11917" y="18468"/>
                  </a:cubicBezTo>
                  <a:cubicBezTo>
                    <a:pt x="14573" y="17009"/>
                    <a:pt x="14671" y="11764"/>
                    <a:pt x="12147" y="6781"/>
                  </a:cubicBezTo>
                  <a:cubicBezTo>
                    <a:pt x="10072" y="2671"/>
                    <a:pt x="6866" y="1"/>
                    <a:pt x="4316"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30"/>
            <p:cNvSpPr/>
            <p:nvPr/>
          </p:nvSpPr>
          <p:spPr>
            <a:xfrm>
              <a:off x="5585530" y="4304505"/>
              <a:ext cx="448377" cy="572889"/>
            </a:xfrm>
            <a:custGeom>
              <a:avLst/>
              <a:gdLst/>
              <a:ahLst/>
              <a:cxnLst/>
              <a:rect l="l" t="t" r="r" b="b"/>
              <a:pathLst>
                <a:path w="14966" h="19122" extrusionOk="0">
                  <a:moveTo>
                    <a:pt x="4371" y="270"/>
                  </a:moveTo>
                  <a:cubicBezTo>
                    <a:pt x="4400" y="270"/>
                    <a:pt x="4430" y="270"/>
                    <a:pt x="4459" y="271"/>
                  </a:cubicBezTo>
                  <a:cubicBezTo>
                    <a:pt x="4885" y="271"/>
                    <a:pt x="5295" y="337"/>
                    <a:pt x="5705" y="468"/>
                  </a:cubicBezTo>
                  <a:cubicBezTo>
                    <a:pt x="8032" y="1189"/>
                    <a:pt x="10507" y="3681"/>
                    <a:pt x="12163" y="6975"/>
                  </a:cubicBezTo>
                  <a:cubicBezTo>
                    <a:pt x="14654" y="11893"/>
                    <a:pt x="14572" y="17056"/>
                    <a:pt x="11982" y="18482"/>
                  </a:cubicBezTo>
                  <a:cubicBezTo>
                    <a:pt x="11548" y="18727"/>
                    <a:pt x="11049" y="18853"/>
                    <a:pt x="10509" y="18853"/>
                  </a:cubicBezTo>
                  <a:cubicBezTo>
                    <a:pt x="10112" y="18853"/>
                    <a:pt x="9693" y="18785"/>
                    <a:pt x="9261" y="18646"/>
                  </a:cubicBezTo>
                  <a:cubicBezTo>
                    <a:pt x="6934" y="17941"/>
                    <a:pt x="4459" y="15450"/>
                    <a:pt x="2803" y="12155"/>
                  </a:cubicBezTo>
                  <a:cubicBezTo>
                    <a:pt x="312" y="7238"/>
                    <a:pt x="394" y="2074"/>
                    <a:pt x="2984" y="632"/>
                  </a:cubicBezTo>
                  <a:cubicBezTo>
                    <a:pt x="3401" y="400"/>
                    <a:pt x="3878" y="270"/>
                    <a:pt x="4371" y="270"/>
                  </a:cubicBezTo>
                  <a:close/>
                  <a:moveTo>
                    <a:pt x="4465" y="1"/>
                  </a:moveTo>
                  <a:cubicBezTo>
                    <a:pt x="3876" y="1"/>
                    <a:pt x="3331" y="135"/>
                    <a:pt x="2852" y="402"/>
                  </a:cubicBezTo>
                  <a:cubicBezTo>
                    <a:pt x="132" y="1894"/>
                    <a:pt x="0" y="7221"/>
                    <a:pt x="2557" y="12286"/>
                  </a:cubicBezTo>
                  <a:cubicBezTo>
                    <a:pt x="4246" y="15630"/>
                    <a:pt x="6786" y="18170"/>
                    <a:pt x="9180" y="18908"/>
                  </a:cubicBezTo>
                  <a:cubicBezTo>
                    <a:pt x="9606" y="19056"/>
                    <a:pt x="10065" y="19121"/>
                    <a:pt x="10507" y="19121"/>
                  </a:cubicBezTo>
                  <a:cubicBezTo>
                    <a:pt x="11065" y="19121"/>
                    <a:pt x="11622" y="18990"/>
                    <a:pt x="12114" y="18728"/>
                  </a:cubicBezTo>
                  <a:cubicBezTo>
                    <a:pt x="14835" y="17220"/>
                    <a:pt x="14966" y="11893"/>
                    <a:pt x="12409" y="6844"/>
                  </a:cubicBezTo>
                  <a:cubicBezTo>
                    <a:pt x="10720" y="3484"/>
                    <a:pt x="8180" y="943"/>
                    <a:pt x="5787" y="206"/>
                  </a:cubicBezTo>
                  <a:cubicBezTo>
                    <a:pt x="5329" y="69"/>
                    <a:pt x="4886" y="1"/>
                    <a:pt x="4465"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30"/>
            <p:cNvSpPr/>
            <p:nvPr/>
          </p:nvSpPr>
          <p:spPr>
            <a:xfrm>
              <a:off x="5564409" y="4711058"/>
              <a:ext cx="418417" cy="201030"/>
            </a:xfrm>
            <a:custGeom>
              <a:avLst/>
              <a:gdLst/>
              <a:ahLst/>
              <a:cxnLst/>
              <a:rect l="l" t="t" r="r" b="b"/>
              <a:pathLst>
                <a:path w="13966" h="6710" extrusionOk="0">
                  <a:moveTo>
                    <a:pt x="7189" y="1"/>
                  </a:moveTo>
                  <a:cubicBezTo>
                    <a:pt x="6347" y="1"/>
                    <a:pt x="5422" y="126"/>
                    <a:pt x="4410" y="421"/>
                  </a:cubicBezTo>
                  <a:cubicBezTo>
                    <a:pt x="4410" y="421"/>
                    <a:pt x="1" y="6010"/>
                    <a:pt x="6131" y="6633"/>
                  </a:cubicBezTo>
                  <a:cubicBezTo>
                    <a:pt x="6646" y="6685"/>
                    <a:pt x="7130" y="6709"/>
                    <a:pt x="7585" y="6709"/>
                  </a:cubicBezTo>
                  <a:cubicBezTo>
                    <a:pt x="12536" y="6709"/>
                    <a:pt x="13966" y="3863"/>
                    <a:pt x="13966" y="3863"/>
                  </a:cubicBezTo>
                  <a:cubicBezTo>
                    <a:pt x="13966" y="3863"/>
                    <a:pt x="11870" y="1"/>
                    <a:pt x="718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30"/>
            <p:cNvSpPr/>
            <p:nvPr/>
          </p:nvSpPr>
          <p:spPr>
            <a:xfrm>
              <a:off x="5627773" y="4707014"/>
              <a:ext cx="359486" cy="209179"/>
            </a:xfrm>
            <a:custGeom>
              <a:avLst/>
              <a:gdLst/>
              <a:ahLst/>
              <a:cxnLst/>
              <a:rect l="l" t="t" r="r" b="b"/>
              <a:pathLst>
                <a:path w="11999" h="6982" extrusionOk="0">
                  <a:moveTo>
                    <a:pt x="5027" y="278"/>
                  </a:moveTo>
                  <a:cubicBezTo>
                    <a:pt x="9277" y="278"/>
                    <a:pt x="11384" y="3502"/>
                    <a:pt x="11687" y="3998"/>
                  </a:cubicBezTo>
                  <a:cubicBezTo>
                    <a:pt x="11449" y="4415"/>
                    <a:pt x="9858" y="6711"/>
                    <a:pt x="5454" y="6711"/>
                  </a:cubicBezTo>
                  <a:cubicBezTo>
                    <a:pt x="5009" y="6711"/>
                    <a:pt x="4536" y="6688"/>
                    <a:pt x="4032" y="6637"/>
                  </a:cubicBezTo>
                  <a:cubicBezTo>
                    <a:pt x="2426" y="6473"/>
                    <a:pt x="1426" y="5948"/>
                    <a:pt x="1049" y="5080"/>
                  </a:cubicBezTo>
                  <a:cubicBezTo>
                    <a:pt x="361" y="3424"/>
                    <a:pt x="2131" y="982"/>
                    <a:pt x="2360" y="670"/>
                  </a:cubicBezTo>
                  <a:cubicBezTo>
                    <a:pt x="3329" y="395"/>
                    <a:pt x="4217" y="278"/>
                    <a:pt x="5027" y="278"/>
                  </a:cubicBezTo>
                  <a:close/>
                  <a:moveTo>
                    <a:pt x="5053" y="1"/>
                  </a:moveTo>
                  <a:cubicBezTo>
                    <a:pt x="4202" y="1"/>
                    <a:pt x="3267" y="127"/>
                    <a:pt x="2246" y="425"/>
                  </a:cubicBezTo>
                  <a:lnTo>
                    <a:pt x="2213" y="441"/>
                  </a:lnTo>
                  <a:lnTo>
                    <a:pt x="2180" y="474"/>
                  </a:lnTo>
                  <a:cubicBezTo>
                    <a:pt x="2098" y="572"/>
                    <a:pt x="0" y="3277"/>
                    <a:pt x="803" y="5178"/>
                  </a:cubicBezTo>
                  <a:cubicBezTo>
                    <a:pt x="1213" y="6145"/>
                    <a:pt x="2295" y="6735"/>
                    <a:pt x="4000" y="6899"/>
                  </a:cubicBezTo>
                  <a:cubicBezTo>
                    <a:pt x="4491" y="6948"/>
                    <a:pt x="4967" y="6981"/>
                    <a:pt x="5458" y="6981"/>
                  </a:cubicBezTo>
                  <a:cubicBezTo>
                    <a:pt x="10441" y="6981"/>
                    <a:pt x="11949" y="4096"/>
                    <a:pt x="11966" y="4063"/>
                  </a:cubicBezTo>
                  <a:lnTo>
                    <a:pt x="11998" y="3998"/>
                  </a:lnTo>
                  <a:lnTo>
                    <a:pt x="11966" y="3932"/>
                  </a:lnTo>
                  <a:cubicBezTo>
                    <a:pt x="11938" y="3891"/>
                    <a:pt x="9780" y="1"/>
                    <a:pt x="5053"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30"/>
            <p:cNvSpPr/>
            <p:nvPr/>
          </p:nvSpPr>
          <p:spPr>
            <a:xfrm>
              <a:off x="5660160" y="4814988"/>
              <a:ext cx="49134" cy="61417"/>
            </a:xfrm>
            <a:custGeom>
              <a:avLst/>
              <a:gdLst/>
              <a:ahLst/>
              <a:cxnLst/>
              <a:rect l="l" t="t" r="r" b="b"/>
              <a:pathLst>
                <a:path w="1640" h="2050" extrusionOk="0">
                  <a:moveTo>
                    <a:pt x="1460" y="0"/>
                  </a:moveTo>
                  <a:cubicBezTo>
                    <a:pt x="1115" y="345"/>
                    <a:pt x="788" y="705"/>
                    <a:pt x="509" y="1099"/>
                  </a:cubicBezTo>
                  <a:cubicBezTo>
                    <a:pt x="329" y="1361"/>
                    <a:pt x="148" y="1623"/>
                    <a:pt x="1" y="1918"/>
                  </a:cubicBezTo>
                  <a:lnTo>
                    <a:pt x="230" y="2049"/>
                  </a:lnTo>
                  <a:cubicBezTo>
                    <a:pt x="378" y="1771"/>
                    <a:pt x="542" y="1508"/>
                    <a:pt x="722" y="1263"/>
                  </a:cubicBezTo>
                  <a:cubicBezTo>
                    <a:pt x="1001" y="886"/>
                    <a:pt x="1312" y="525"/>
                    <a:pt x="1640" y="214"/>
                  </a:cubicBezTo>
                  <a:lnTo>
                    <a:pt x="1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30"/>
            <p:cNvSpPr/>
            <p:nvPr/>
          </p:nvSpPr>
          <p:spPr>
            <a:xfrm>
              <a:off x="5754473" y="4850341"/>
              <a:ext cx="42752" cy="63874"/>
            </a:xfrm>
            <a:custGeom>
              <a:avLst/>
              <a:gdLst/>
              <a:ahLst/>
              <a:cxnLst/>
              <a:rect l="l" t="t" r="r" b="b"/>
              <a:pathLst>
                <a:path w="1427" h="2132" extrusionOk="0">
                  <a:moveTo>
                    <a:pt x="1213" y="1"/>
                  </a:moveTo>
                  <a:cubicBezTo>
                    <a:pt x="951" y="345"/>
                    <a:pt x="705" y="705"/>
                    <a:pt x="475" y="1082"/>
                  </a:cubicBezTo>
                  <a:cubicBezTo>
                    <a:pt x="295" y="1394"/>
                    <a:pt x="131" y="1705"/>
                    <a:pt x="0" y="2033"/>
                  </a:cubicBezTo>
                  <a:lnTo>
                    <a:pt x="246" y="2132"/>
                  </a:lnTo>
                  <a:cubicBezTo>
                    <a:pt x="377" y="1820"/>
                    <a:pt x="541" y="1509"/>
                    <a:pt x="705" y="1214"/>
                  </a:cubicBezTo>
                  <a:cubicBezTo>
                    <a:pt x="918" y="853"/>
                    <a:pt x="1164" y="492"/>
                    <a:pt x="1426" y="165"/>
                  </a:cubicBezTo>
                  <a:lnTo>
                    <a:pt x="12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30"/>
            <p:cNvSpPr/>
            <p:nvPr/>
          </p:nvSpPr>
          <p:spPr>
            <a:xfrm>
              <a:off x="5702882" y="4827751"/>
              <a:ext cx="56025" cy="76158"/>
            </a:xfrm>
            <a:custGeom>
              <a:avLst/>
              <a:gdLst/>
              <a:ahLst/>
              <a:cxnLst/>
              <a:rect l="l" t="t" r="r" b="b"/>
              <a:pathLst>
                <a:path w="1870" h="2542" extrusionOk="0">
                  <a:moveTo>
                    <a:pt x="1673" y="1"/>
                  </a:moveTo>
                  <a:cubicBezTo>
                    <a:pt x="1263" y="427"/>
                    <a:pt x="886" y="902"/>
                    <a:pt x="558" y="1410"/>
                  </a:cubicBezTo>
                  <a:cubicBezTo>
                    <a:pt x="345" y="1738"/>
                    <a:pt x="165" y="2082"/>
                    <a:pt x="1" y="2427"/>
                  </a:cubicBezTo>
                  <a:lnTo>
                    <a:pt x="247" y="2541"/>
                  </a:lnTo>
                  <a:cubicBezTo>
                    <a:pt x="411" y="2197"/>
                    <a:pt x="591" y="1869"/>
                    <a:pt x="788" y="1558"/>
                  </a:cubicBezTo>
                  <a:cubicBezTo>
                    <a:pt x="1099" y="1066"/>
                    <a:pt x="1460" y="607"/>
                    <a:pt x="1870" y="197"/>
                  </a:cubicBezTo>
                  <a:lnTo>
                    <a:pt x="167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30"/>
            <p:cNvSpPr/>
            <p:nvPr/>
          </p:nvSpPr>
          <p:spPr>
            <a:xfrm>
              <a:off x="6534294" y="4321822"/>
              <a:ext cx="439539" cy="565040"/>
            </a:xfrm>
            <a:custGeom>
              <a:avLst/>
              <a:gdLst/>
              <a:ahLst/>
              <a:cxnLst/>
              <a:rect l="l" t="t" r="r" b="b"/>
              <a:pathLst>
                <a:path w="14671" h="18860" extrusionOk="0">
                  <a:moveTo>
                    <a:pt x="10378" y="0"/>
                  </a:moveTo>
                  <a:cubicBezTo>
                    <a:pt x="7823" y="0"/>
                    <a:pt x="4602" y="2660"/>
                    <a:pt x="2525" y="6774"/>
                  </a:cubicBezTo>
                  <a:cubicBezTo>
                    <a:pt x="0" y="11774"/>
                    <a:pt x="99" y="17002"/>
                    <a:pt x="2771" y="18478"/>
                  </a:cubicBezTo>
                  <a:cubicBezTo>
                    <a:pt x="3241" y="18736"/>
                    <a:pt x="3759" y="18859"/>
                    <a:pt x="4308" y="18859"/>
                  </a:cubicBezTo>
                  <a:cubicBezTo>
                    <a:pt x="6860" y="18859"/>
                    <a:pt x="10069" y="16199"/>
                    <a:pt x="12146" y="12085"/>
                  </a:cubicBezTo>
                  <a:cubicBezTo>
                    <a:pt x="14671" y="7086"/>
                    <a:pt x="14572" y="1857"/>
                    <a:pt x="11917" y="382"/>
                  </a:cubicBezTo>
                  <a:cubicBezTo>
                    <a:pt x="11447" y="123"/>
                    <a:pt x="10928" y="0"/>
                    <a:pt x="10378"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30"/>
            <p:cNvSpPr/>
            <p:nvPr/>
          </p:nvSpPr>
          <p:spPr>
            <a:xfrm>
              <a:off x="6529860" y="4317777"/>
              <a:ext cx="448407" cy="572889"/>
            </a:xfrm>
            <a:custGeom>
              <a:avLst/>
              <a:gdLst/>
              <a:ahLst/>
              <a:cxnLst/>
              <a:rect l="l" t="t" r="r" b="b"/>
              <a:pathLst>
                <a:path w="14967" h="19122" extrusionOk="0">
                  <a:moveTo>
                    <a:pt x="10508" y="271"/>
                  </a:moveTo>
                  <a:cubicBezTo>
                    <a:pt x="11016" y="271"/>
                    <a:pt x="11540" y="402"/>
                    <a:pt x="11983" y="648"/>
                  </a:cubicBezTo>
                  <a:cubicBezTo>
                    <a:pt x="14573" y="2074"/>
                    <a:pt x="14655" y="7253"/>
                    <a:pt x="12163" y="12171"/>
                  </a:cubicBezTo>
                  <a:cubicBezTo>
                    <a:pt x="10508" y="15449"/>
                    <a:pt x="8033" y="17941"/>
                    <a:pt x="5705" y="18662"/>
                  </a:cubicBezTo>
                  <a:cubicBezTo>
                    <a:pt x="5270" y="18795"/>
                    <a:pt x="4848" y="18862"/>
                    <a:pt x="4446" y="18862"/>
                  </a:cubicBezTo>
                  <a:cubicBezTo>
                    <a:pt x="3909" y="18862"/>
                    <a:pt x="3409" y="18742"/>
                    <a:pt x="2968" y="18498"/>
                  </a:cubicBezTo>
                  <a:cubicBezTo>
                    <a:pt x="378" y="17072"/>
                    <a:pt x="312" y="11892"/>
                    <a:pt x="2787" y="6975"/>
                  </a:cubicBezTo>
                  <a:cubicBezTo>
                    <a:pt x="4459" y="3697"/>
                    <a:pt x="6934" y="1205"/>
                    <a:pt x="9262" y="484"/>
                  </a:cubicBezTo>
                  <a:cubicBezTo>
                    <a:pt x="9655" y="353"/>
                    <a:pt x="10082" y="287"/>
                    <a:pt x="10508" y="271"/>
                  </a:cubicBezTo>
                  <a:close/>
                  <a:moveTo>
                    <a:pt x="10490" y="0"/>
                  </a:moveTo>
                  <a:cubicBezTo>
                    <a:pt x="10070" y="0"/>
                    <a:pt x="9631" y="69"/>
                    <a:pt x="9180" y="205"/>
                  </a:cubicBezTo>
                  <a:cubicBezTo>
                    <a:pt x="6787" y="943"/>
                    <a:pt x="4246" y="3483"/>
                    <a:pt x="2542" y="6844"/>
                  </a:cubicBezTo>
                  <a:cubicBezTo>
                    <a:pt x="1" y="11909"/>
                    <a:pt x="132" y="17236"/>
                    <a:pt x="2837" y="18727"/>
                  </a:cubicBezTo>
                  <a:cubicBezTo>
                    <a:pt x="3304" y="18976"/>
                    <a:pt x="3830" y="19122"/>
                    <a:pt x="4373" y="19122"/>
                  </a:cubicBezTo>
                  <a:cubicBezTo>
                    <a:pt x="4402" y="19122"/>
                    <a:pt x="4430" y="19122"/>
                    <a:pt x="4459" y="19121"/>
                  </a:cubicBezTo>
                  <a:cubicBezTo>
                    <a:pt x="4902" y="19121"/>
                    <a:pt x="5361" y="19055"/>
                    <a:pt x="5787" y="18908"/>
                  </a:cubicBezTo>
                  <a:cubicBezTo>
                    <a:pt x="8180" y="18186"/>
                    <a:pt x="10721" y="15629"/>
                    <a:pt x="12409" y="12286"/>
                  </a:cubicBezTo>
                  <a:cubicBezTo>
                    <a:pt x="14966" y="7221"/>
                    <a:pt x="14835" y="1894"/>
                    <a:pt x="12114" y="402"/>
                  </a:cubicBezTo>
                  <a:cubicBezTo>
                    <a:pt x="11626" y="134"/>
                    <a:pt x="11077" y="0"/>
                    <a:pt x="10490"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30"/>
            <p:cNvSpPr/>
            <p:nvPr/>
          </p:nvSpPr>
          <p:spPr>
            <a:xfrm>
              <a:off x="6580941" y="4724330"/>
              <a:ext cx="418417" cy="201000"/>
            </a:xfrm>
            <a:custGeom>
              <a:avLst/>
              <a:gdLst/>
              <a:ahLst/>
              <a:cxnLst/>
              <a:rect l="l" t="t" r="r" b="b"/>
              <a:pathLst>
                <a:path w="13966" h="6709" extrusionOk="0">
                  <a:moveTo>
                    <a:pt x="6777" y="0"/>
                  </a:moveTo>
                  <a:cubicBezTo>
                    <a:pt x="2096" y="0"/>
                    <a:pt x="1" y="3862"/>
                    <a:pt x="1" y="3862"/>
                  </a:cubicBezTo>
                  <a:cubicBezTo>
                    <a:pt x="1" y="3862"/>
                    <a:pt x="1417" y="6709"/>
                    <a:pt x="6378" y="6709"/>
                  </a:cubicBezTo>
                  <a:cubicBezTo>
                    <a:pt x="6834" y="6709"/>
                    <a:pt x="7319" y="6685"/>
                    <a:pt x="7836" y="6633"/>
                  </a:cubicBezTo>
                  <a:cubicBezTo>
                    <a:pt x="13966" y="6010"/>
                    <a:pt x="9557" y="420"/>
                    <a:pt x="9557" y="420"/>
                  </a:cubicBezTo>
                  <a:cubicBezTo>
                    <a:pt x="8545" y="125"/>
                    <a:pt x="7619" y="0"/>
                    <a:pt x="6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30"/>
            <p:cNvSpPr/>
            <p:nvPr/>
          </p:nvSpPr>
          <p:spPr>
            <a:xfrm>
              <a:off x="6576537" y="4720465"/>
              <a:ext cx="359486" cy="208969"/>
            </a:xfrm>
            <a:custGeom>
              <a:avLst/>
              <a:gdLst/>
              <a:ahLst/>
              <a:cxnLst/>
              <a:rect l="l" t="t" r="r" b="b"/>
              <a:pathLst>
                <a:path w="11999" h="6975" extrusionOk="0">
                  <a:moveTo>
                    <a:pt x="6963" y="272"/>
                  </a:moveTo>
                  <a:cubicBezTo>
                    <a:pt x="7771" y="272"/>
                    <a:pt x="8656" y="389"/>
                    <a:pt x="9622" y="664"/>
                  </a:cubicBezTo>
                  <a:cubicBezTo>
                    <a:pt x="9868" y="975"/>
                    <a:pt x="11638" y="3418"/>
                    <a:pt x="10933" y="5073"/>
                  </a:cubicBezTo>
                  <a:cubicBezTo>
                    <a:pt x="10572" y="5942"/>
                    <a:pt x="9573" y="6467"/>
                    <a:pt x="7966" y="6630"/>
                  </a:cubicBezTo>
                  <a:cubicBezTo>
                    <a:pt x="7451" y="6684"/>
                    <a:pt x="6967" y="6709"/>
                    <a:pt x="6513" y="6709"/>
                  </a:cubicBezTo>
                  <a:cubicBezTo>
                    <a:pt x="2120" y="6709"/>
                    <a:pt x="549" y="4409"/>
                    <a:pt x="312" y="4008"/>
                  </a:cubicBezTo>
                  <a:cubicBezTo>
                    <a:pt x="601" y="3512"/>
                    <a:pt x="2708" y="272"/>
                    <a:pt x="6963" y="272"/>
                  </a:cubicBezTo>
                  <a:close/>
                  <a:moveTo>
                    <a:pt x="6953" y="1"/>
                  </a:moveTo>
                  <a:cubicBezTo>
                    <a:pt x="2220" y="1"/>
                    <a:pt x="47" y="3901"/>
                    <a:pt x="33" y="3942"/>
                  </a:cubicBezTo>
                  <a:lnTo>
                    <a:pt x="0" y="4008"/>
                  </a:lnTo>
                  <a:lnTo>
                    <a:pt x="33" y="4073"/>
                  </a:lnTo>
                  <a:cubicBezTo>
                    <a:pt x="49" y="4106"/>
                    <a:pt x="1541" y="6975"/>
                    <a:pt x="6540" y="6975"/>
                  </a:cubicBezTo>
                  <a:cubicBezTo>
                    <a:pt x="7016" y="6975"/>
                    <a:pt x="7507" y="6958"/>
                    <a:pt x="7999" y="6909"/>
                  </a:cubicBezTo>
                  <a:cubicBezTo>
                    <a:pt x="9704" y="6729"/>
                    <a:pt x="10786" y="6155"/>
                    <a:pt x="11195" y="5188"/>
                  </a:cubicBezTo>
                  <a:cubicBezTo>
                    <a:pt x="11999" y="3270"/>
                    <a:pt x="9900" y="582"/>
                    <a:pt x="9818" y="467"/>
                  </a:cubicBezTo>
                  <a:lnTo>
                    <a:pt x="9786" y="435"/>
                  </a:lnTo>
                  <a:lnTo>
                    <a:pt x="9737" y="418"/>
                  </a:lnTo>
                  <a:cubicBezTo>
                    <a:pt x="8725" y="125"/>
                    <a:pt x="7798" y="1"/>
                    <a:pt x="6953"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30"/>
            <p:cNvSpPr/>
            <p:nvPr/>
          </p:nvSpPr>
          <p:spPr>
            <a:xfrm>
              <a:off x="6853994" y="4828260"/>
              <a:ext cx="49613" cy="61387"/>
            </a:xfrm>
            <a:custGeom>
              <a:avLst/>
              <a:gdLst/>
              <a:ahLst/>
              <a:cxnLst/>
              <a:rect l="l" t="t" r="r" b="b"/>
              <a:pathLst>
                <a:path w="1656" h="2049" extrusionOk="0">
                  <a:moveTo>
                    <a:pt x="197" y="0"/>
                  </a:moveTo>
                  <a:lnTo>
                    <a:pt x="0" y="213"/>
                  </a:lnTo>
                  <a:cubicBezTo>
                    <a:pt x="574" y="738"/>
                    <a:pt x="1049" y="1361"/>
                    <a:pt x="1410" y="2049"/>
                  </a:cubicBezTo>
                  <a:lnTo>
                    <a:pt x="1656" y="1918"/>
                  </a:lnTo>
                  <a:cubicBezTo>
                    <a:pt x="1492" y="1623"/>
                    <a:pt x="1328" y="1361"/>
                    <a:pt x="1131" y="1098"/>
                  </a:cubicBezTo>
                  <a:cubicBezTo>
                    <a:pt x="853" y="705"/>
                    <a:pt x="541" y="328"/>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30"/>
            <p:cNvSpPr/>
            <p:nvPr/>
          </p:nvSpPr>
          <p:spPr>
            <a:xfrm>
              <a:off x="6766092" y="4863613"/>
              <a:ext cx="43232" cy="64353"/>
            </a:xfrm>
            <a:custGeom>
              <a:avLst/>
              <a:gdLst/>
              <a:ahLst/>
              <a:cxnLst/>
              <a:rect l="l" t="t" r="r" b="b"/>
              <a:pathLst>
                <a:path w="1443" h="2148" extrusionOk="0">
                  <a:moveTo>
                    <a:pt x="213" y="0"/>
                  </a:moveTo>
                  <a:lnTo>
                    <a:pt x="0" y="164"/>
                  </a:lnTo>
                  <a:cubicBezTo>
                    <a:pt x="262" y="508"/>
                    <a:pt x="508" y="853"/>
                    <a:pt x="721" y="1230"/>
                  </a:cubicBezTo>
                  <a:cubicBezTo>
                    <a:pt x="902" y="1525"/>
                    <a:pt x="1049" y="1836"/>
                    <a:pt x="1197" y="2147"/>
                  </a:cubicBezTo>
                  <a:lnTo>
                    <a:pt x="1443" y="2033"/>
                  </a:lnTo>
                  <a:cubicBezTo>
                    <a:pt x="1115" y="1312"/>
                    <a:pt x="705" y="623"/>
                    <a:pt x="21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30"/>
            <p:cNvSpPr/>
            <p:nvPr/>
          </p:nvSpPr>
          <p:spPr>
            <a:xfrm>
              <a:off x="6804890" y="4841503"/>
              <a:ext cx="55995" cy="76158"/>
            </a:xfrm>
            <a:custGeom>
              <a:avLst/>
              <a:gdLst/>
              <a:ahLst/>
              <a:cxnLst/>
              <a:rect l="l" t="t" r="r" b="b"/>
              <a:pathLst>
                <a:path w="1869" h="2542" extrusionOk="0">
                  <a:moveTo>
                    <a:pt x="197" y="1"/>
                  </a:moveTo>
                  <a:lnTo>
                    <a:pt x="0" y="197"/>
                  </a:lnTo>
                  <a:cubicBezTo>
                    <a:pt x="393" y="607"/>
                    <a:pt x="754" y="1066"/>
                    <a:pt x="1082" y="1558"/>
                  </a:cubicBezTo>
                  <a:cubicBezTo>
                    <a:pt x="1279" y="1869"/>
                    <a:pt x="1459" y="2197"/>
                    <a:pt x="1623" y="2541"/>
                  </a:cubicBezTo>
                  <a:lnTo>
                    <a:pt x="1869" y="2427"/>
                  </a:lnTo>
                  <a:cubicBezTo>
                    <a:pt x="1705" y="2082"/>
                    <a:pt x="1508" y="1738"/>
                    <a:pt x="1311" y="1410"/>
                  </a:cubicBezTo>
                  <a:cubicBezTo>
                    <a:pt x="984" y="902"/>
                    <a:pt x="607" y="427"/>
                    <a:pt x="1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30"/>
            <p:cNvSpPr/>
            <p:nvPr/>
          </p:nvSpPr>
          <p:spPr>
            <a:xfrm>
              <a:off x="5748062" y="3245999"/>
              <a:ext cx="1087777" cy="1651019"/>
            </a:xfrm>
            <a:custGeom>
              <a:avLst/>
              <a:gdLst/>
              <a:ahLst/>
              <a:cxnLst/>
              <a:rect l="l" t="t" r="r" b="b"/>
              <a:pathLst>
                <a:path w="36308" h="55108" extrusionOk="0">
                  <a:moveTo>
                    <a:pt x="17572" y="0"/>
                  </a:moveTo>
                  <a:cubicBezTo>
                    <a:pt x="7869" y="0"/>
                    <a:pt x="1" y="12769"/>
                    <a:pt x="1" y="28521"/>
                  </a:cubicBezTo>
                  <a:cubicBezTo>
                    <a:pt x="1" y="44273"/>
                    <a:pt x="1" y="55108"/>
                    <a:pt x="17572" y="55108"/>
                  </a:cubicBezTo>
                  <a:cubicBezTo>
                    <a:pt x="36308" y="55108"/>
                    <a:pt x="35144" y="44273"/>
                    <a:pt x="35144" y="28521"/>
                  </a:cubicBezTo>
                  <a:cubicBezTo>
                    <a:pt x="35144" y="12769"/>
                    <a:pt x="27276" y="0"/>
                    <a:pt x="17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30"/>
            <p:cNvSpPr/>
            <p:nvPr/>
          </p:nvSpPr>
          <p:spPr>
            <a:xfrm>
              <a:off x="5744137" y="3242074"/>
              <a:ext cx="1062731" cy="1658869"/>
            </a:xfrm>
            <a:custGeom>
              <a:avLst/>
              <a:gdLst/>
              <a:ahLst/>
              <a:cxnLst/>
              <a:rect l="l" t="t" r="r" b="b"/>
              <a:pathLst>
                <a:path w="35472" h="55370" extrusionOk="0">
                  <a:moveTo>
                    <a:pt x="17703" y="279"/>
                  </a:moveTo>
                  <a:cubicBezTo>
                    <a:pt x="27309" y="279"/>
                    <a:pt x="35127" y="13015"/>
                    <a:pt x="35144" y="28652"/>
                  </a:cubicBezTo>
                  <a:lnTo>
                    <a:pt x="35144" y="31291"/>
                  </a:lnTo>
                  <a:cubicBezTo>
                    <a:pt x="35177" y="40110"/>
                    <a:pt x="35209" y="47060"/>
                    <a:pt x="31161" y="51141"/>
                  </a:cubicBezTo>
                  <a:cubicBezTo>
                    <a:pt x="28473" y="53846"/>
                    <a:pt x="24194" y="55108"/>
                    <a:pt x="17703" y="55108"/>
                  </a:cubicBezTo>
                  <a:cubicBezTo>
                    <a:pt x="263" y="55108"/>
                    <a:pt x="263" y="44585"/>
                    <a:pt x="263" y="28652"/>
                  </a:cubicBezTo>
                  <a:cubicBezTo>
                    <a:pt x="263" y="12999"/>
                    <a:pt x="8082" y="279"/>
                    <a:pt x="17703" y="279"/>
                  </a:cubicBezTo>
                  <a:close/>
                  <a:moveTo>
                    <a:pt x="17703" y="0"/>
                  </a:moveTo>
                  <a:cubicBezTo>
                    <a:pt x="7934" y="0"/>
                    <a:pt x="1" y="12851"/>
                    <a:pt x="1" y="28652"/>
                  </a:cubicBezTo>
                  <a:cubicBezTo>
                    <a:pt x="1" y="36454"/>
                    <a:pt x="1" y="43191"/>
                    <a:pt x="2214" y="47912"/>
                  </a:cubicBezTo>
                  <a:cubicBezTo>
                    <a:pt x="4590" y="52993"/>
                    <a:pt x="9524" y="55370"/>
                    <a:pt x="17703" y="55370"/>
                  </a:cubicBezTo>
                  <a:cubicBezTo>
                    <a:pt x="24260" y="55370"/>
                    <a:pt x="28604" y="54091"/>
                    <a:pt x="31341" y="51321"/>
                  </a:cubicBezTo>
                  <a:cubicBezTo>
                    <a:pt x="35472" y="47174"/>
                    <a:pt x="35439" y="40159"/>
                    <a:pt x="35406" y="31291"/>
                  </a:cubicBezTo>
                  <a:lnTo>
                    <a:pt x="35406" y="28652"/>
                  </a:lnTo>
                  <a:cubicBezTo>
                    <a:pt x="35406" y="12851"/>
                    <a:pt x="27473" y="0"/>
                    <a:pt x="17703"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30"/>
            <p:cNvSpPr/>
            <p:nvPr/>
          </p:nvSpPr>
          <p:spPr>
            <a:xfrm>
              <a:off x="5749050" y="4298873"/>
              <a:ext cx="205314" cy="531365"/>
            </a:xfrm>
            <a:custGeom>
              <a:avLst/>
              <a:gdLst/>
              <a:ahLst/>
              <a:cxnLst/>
              <a:rect l="l" t="t" r="r" b="b"/>
              <a:pathLst>
                <a:path w="6853" h="17736" extrusionOk="0">
                  <a:moveTo>
                    <a:pt x="1" y="0"/>
                  </a:moveTo>
                  <a:cubicBezTo>
                    <a:pt x="1" y="836"/>
                    <a:pt x="1" y="1656"/>
                    <a:pt x="1" y="2492"/>
                  </a:cubicBezTo>
                  <a:cubicBezTo>
                    <a:pt x="17" y="2918"/>
                    <a:pt x="33" y="3328"/>
                    <a:pt x="50" y="3737"/>
                  </a:cubicBezTo>
                  <a:cubicBezTo>
                    <a:pt x="83" y="4164"/>
                    <a:pt x="99" y="4573"/>
                    <a:pt x="132" y="4983"/>
                  </a:cubicBezTo>
                  <a:cubicBezTo>
                    <a:pt x="263" y="6655"/>
                    <a:pt x="542" y="8311"/>
                    <a:pt x="951" y="9933"/>
                  </a:cubicBezTo>
                  <a:cubicBezTo>
                    <a:pt x="1427" y="11540"/>
                    <a:pt x="2066" y="13113"/>
                    <a:pt x="3066" y="14490"/>
                  </a:cubicBezTo>
                  <a:cubicBezTo>
                    <a:pt x="3181" y="14654"/>
                    <a:pt x="3295" y="14834"/>
                    <a:pt x="3443" y="14998"/>
                  </a:cubicBezTo>
                  <a:lnTo>
                    <a:pt x="3853" y="15474"/>
                  </a:lnTo>
                  <a:cubicBezTo>
                    <a:pt x="4131" y="15785"/>
                    <a:pt x="4426" y="16080"/>
                    <a:pt x="4754" y="16359"/>
                  </a:cubicBezTo>
                  <a:cubicBezTo>
                    <a:pt x="5066" y="16637"/>
                    <a:pt x="5393" y="16883"/>
                    <a:pt x="5754" y="17113"/>
                  </a:cubicBezTo>
                  <a:cubicBezTo>
                    <a:pt x="6098" y="17326"/>
                    <a:pt x="6475" y="17539"/>
                    <a:pt x="6819" y="17736"/>
                  </a:cubicBezTo>
                  <a:lnTo>
                    <a:pt x="6852" y="17719"/>
                  </a:lnTo>
                  <a:cubicBezTo>
                    <a:pt x="5393" y="16883"/>
                    <a:pt x="4164" y="15736"/>
                    <a:pt x="3213" y="14359"/>
                  </a:cubicBezTo>
                  <a:cubicBezTo>
                    <a:pt x="2295" y="12982"/>
                    <a:pt x="1623" y="11458"/>
                    <a:pt x="1197" y="9851"/>
                  </a:cubicBezTo>
                  <a:cubicBezTo>
                    <a:pt x="771" y="8245"/>
                    <a:pt x="492" y="6622"/>
                    <a:pt x="329" y="4967"/>
                  </a:cubicBezTo>
                  <a:cubicBezTo>
                    <a:pt x="165" y="3311"/>
                    <a:pt x="83" y="1656"/>
                    <a:pt x="33"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30"/>
            <p:cNvSpPr/>
            <p:nvPr/>
          </p:nvSpPr>
          <p:spPr>
            <a:xfrm>
              <a:off x="5951877" y="4826283"/>
              <a:ext cx="322666" cy="74660"/>
            </a:xfrm>
            <a:custGeom>
              <a:avLst/>
              <a:gdLst/>
              <a:ahLst/>
              <a:cxnLst/>
              <a:rect l="l" t="t" r="r" b="b"/>
              <a:pathLst>
                <a:path w="10770" h="2492" extrusionOk="0">
                  <a:moveTo>
                    <a:pt x="131" y="0"/>
                  </a:moveTo>
                  <a:lnTo>
                    <a:pt x="0" y="246"/>
                  </a:lnTo>
                  <a:cubicBezTo>
                    <a:pt x="2639" y="1754"/>
                    <a:pt x="6163" y="2492"/>
                    <a:pt x="10769" y="2492"/>
                  </a:cubicBezTo>
                  <a:lnTo>
                    <a:pt x="10769" y="2230"/>
                  </a:lnTo>
                  <a:cubicBezTo>
                    <a:pt x="6196" y="2230"/>
                    <a:pt x="2721" y="1492"/>
                    <a:pt x="131"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30"/>
            <p:cNvSpPr/>
            <p:nvPr/>
          </p:nvSpPr>
          <p:spPr>
            <a:xfrm>
              <a:off x="6634479" y="4329791"/>
              <a:ext cx="168463" cy="485707"/>
            </a:xfrm>
            <a:custGeom>
              <a:avLst/>
              <a:gdLst/>
              <a:ahLst/>
              <a:cxnLst/>
              <a:rect l="l" t="t" r="r" b="b"/>
              <a:pathLst>
                <a:path w="5623" h="16212" extrusionOk="0">
                  <a:moveTo>
                    <a:pt x="5541" y="1"/>
                  </a:moveTo>
                  <a:cubicBezTo>
                    <a:pt x="5508" y="1476"/>
                    <a:pt x="5459" y="2968"/>
                    <a:pt x="5327" y="4443"/>
                  </a:cubicBezTo>
                  <a:cubicBezTo>
                    <a:pt x="5213" y="5935"/>
                    <a:pt x="5000" y="7393"/>
                    <a:pt x="4655" y="8852"/>
                  </a:cubicBezTo>
                  <a:cubicBezTo>
                    <a:pt x="4328" y="10295"/>
                    <a:pt x="3770" y="11688"/>
                    <a:pt x="3016" y="12966"/>
                  </a:cubicBezTo>
                  <a:cubicBezTo>
                    <a:pt x="2246" y="14245"/>
                    <a:pt x="1230" y="15343"/>
                    <a:pt x="0" y="16195"/>
                  </a:cubicBezTo>
                  <a:lnTo>
                    <a:pt x="17" y="16212"/>
                  </a:lnTo>
                  <a:cubicBezTo>
                    <a:pt x="328" y="15999"/>
                    <a:pt x="656" y="15818"/>
                    <a:pt x="935" y="15573"/>
                  </a:cubicBezTo>
                  <a:cubicBezTo>
                    <a:pt x="1213" y="15343"/>
                    <a:pt x="1525" y="15114"/>
                    <a:pt x="1787" y="14851"/>
                  </a:cubicBezTo>
                  <a:cubicBezTo>
                    <a:pt x="2066" y="14589"/>
                    <a:pt x="2311" y="14294"/>
                    <a:pt x="2541" y="13999"/>
                  </a:cubicBezTo>
                  <a:cubicBezTo>
                    <a:pt x="2787" y="13720"/>
                    <a:pt x="3016" y="13409"/>
                    <a:pt x="3213" y="13081"/>
                  </a:cubicBezTo>
                  <a:cubicBezTo>
                    <a:pt x="4000" y="11803"/>
                    <a:pt x="4573" y="10393"/>
                    <a:pt x="4934" y="8918"/>
                  </a:cubicBezTo>
                  <a:cubicBezTo>
                    <a:pt x="5262" y="7459"/>
                    <a:pt x="5459" y="5967"/>
                    <a:pt x="5541" y="4476"/>
                  </a:cubicBezTo>
                  <a:cubicBezTo>
                    <a:pt x="5573" y="4099"/>
                    <a:pt x="5573" y="3722"/>
                    <a:pt x="5590" y="3361"/>
                  </a:cubicBezTo>
                  <a:cubicBezTo>
                    <a:pt x="5606" y="2984"/>
                    <a:pt x="5622" y="2607"/>
                    <a:pt x="5622" y="2230"/>
                  </a:cubicBezTo>
                  <a:cubicBezTo>
                    <a:pt x="5606" y="1493"/>
                    <a:pt x="5590" y="755"/>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30"/>
            <p:cNvSpPr/>
            <p:nvPr/>
          </p:nvSpPr>
          <p:spPr>
            <a:xfrm>
              <a:off x="6131126" y="4218820"/>
              <a:ext cx="135058" cy="625649"/>
            </a:xfrm>
            <a:custGeom>
              <a:avLst/>
              <a:gdLst/>
              <a:ahLst/>
              <a:cxnLst/>
              <a:rect l="l" t="t" r="r" b="b"/>
              <a:pathLst>
                <a:path w="4508" h="20883" extrusionOk="0">
                  <a:moveTo>
                    <a:pt x="262" y="0"/>
                  </a:moveTo>
                  <a:lnTo>
                    <a:pt x="0" y="50"/>
                  </a:lnTo>
                  <a:lnTo>
                    <a:pt x="4246" y="20883"/>
                  </a:lnTo>
                  <a:lnTo>
                    <a:pt x="4508" y="20817"/>
                  </a:lnTo>
                  <a:lnTo>
                    <a:pt x="26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30"/>
            <p:cNvSpPr/>
            <p:nvPr/>
          </p:nvSpPr>
          <p:spPr>
            <a:xfrm>
              <a:off x="6325595" y="4217352"/>
              <a:ext cx="77596" cy="667892"/>
            </a:xfrm>
            <a:custGeom>
              <a:avLst/>
              <a:gdLst/>
              <a:ahLst/>
              <a:cxnLst/>
              <a:rect l="l" t="t" r="r" b="b"/>
              <a:pathLst>
                <a:path w="2590" h="22293" extrusionOk="0">
                  <a:moveTo>
                    <a:pt x="2328" y="0"/>
                  </a:moveTo>
                  <a:lnTo>
                    <a:pt x="0" y="22260"/>
                  </a:lnTo>
                  <a:lnTo>
                    <a:pt x="262" y="22292"/>
                  </a:lnTo>
                  <a:lnTo>
                    <a:pt x="2590" y="17"/>
                  </a:lnTo>
                  <a:lnTo>
                    <a:pt x="23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30"/>
            <p:cNvSpPr/>
            <p:nvPr/>
          </p:nvSpPr>
          <p:spPr>
            <a:xfrm>
              <a:off x="5949421" y="3246478"/>
              <a:ext cx="753846" cy="1392257"/>
            </a:xfrm>
            <a:custGeom>
              <a:avLst/>
              <a:gdLst/>
              <a:ahLst/>
              <a:cxnLst/>
              <a:rect l="l" t="t" r="r" b="b"/>
              <a:pathLst>
                <a:path w="25162" h="46471" extrusionOk="0">
                  <a:moveTo>
                    <a:pt x="10851" y="1"/>
                  </a:moveTo>
                  <a:cubicBezTo>
                    <a:pt x="7786" y="1"/>
                    <a:pt x="4918" y="1263"/>
                    <a:pt x="2426" y="3476"/>
                  </a:cubicBezTo>
                  <a:cubicBezTo>
                    <a:pt x="1803" y="5328"/>
                    <a:pt x="1344" y="7229"/>
                    <a:pt x="1000" y="9163"/>
                  </a:cubicBezTo>
                  <a:cubicBezTo>
                    <a:pt x="361" y="12688"/>
                    <a:pt x="17" y="16261"/>
                    <a:pt x="0" y="19834"/>
                  </a:cubicBezTo>
                  <a:cubicBezTo>
                    <a:pt x="0" y="24506"/>
                    <a:pt x="640" y="29210"/>
                    <a:pt x="2361" y="33537"/>
                  </a:cubicBezTo>
                  <a:cubicBezTo>
                    <a:pt x="3361" y="36045"/>
                    <a:pt x="4754" y="38356"/>
                    <a:pt x="6229" y="40586"/>
                  </a:cubicBezTo>
                  <a:cubicBezTo>
                    <a:pt x="6639" y="41176"/>
                    <a:pt x="10425" y="45995"/>
                    <a:pt x="10097" y="46470"/>
                  </a:cubicBezTo>
                  <a:lnTo>
                    <a:pt x="10556" y="45831"/>
                  </a:lnTo>
                  <a:cubicBezTo>
                    <a:pt x="12327" y="43372"/>
                    <a:pt x="14359" y="41126"/>
                    <a:pt x="16047" y="38619"/>
                  </a:cubicBezTo>
                  <a:cubicBezTo>
                    <a:pt x="17867" y="35963"/>
                    <a:pt x="19408" y="33144"/>
                    <a:pt x="20653" y="30177"/>
                  </a:cubicBezTo>
                  <a:cubicBezTo>
                    <a:pt x="25161" y="19900"/>
                    <a:pt x="20162" y="4328"/>
                    <a:pt x="20162" y="4328"/>
                  </a:cubicBezTo>
                  <a:cubicBezTo>
                    <a:pt x="17146" y="329"/>
                    <a:pt x="15048" y="1"/>
                    <a:pt x="10851"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30"/>
            <p:cNvSpPr/>
            <p:nvPr/>
          </p:nvSpPr>
          <p:spPr>
            <a:xfrm>
              <a:off x="5944507" y="3242074"/>
              <a:ext cx="761186" cy="1399088"/>
            </a:xfrm>
            <a:custGeom>
              <a:avLst/>
              <a:gdLst/>
              <a:ahLst/>
              <a:cxnLst/>
              <a:rect l="l" t="t" r="r" b="b"/>
              <a:pathLst>
                <a:path w="25407" h="46699" extrusionOk="0">
                  <a:moveTo>
                    <a:pt x="11015" y="279"/>
                  </a:moveTo>
                  <a:cubicBezTo>
                    <a:pt x="15261" y="279"/>
                    <a:pt x="17277" y="656"/>
                    <a:pt x="20211" y="4541"/>
                  </a:cubicBezTo>
                  <a:cubicBezTo>
                    <a:pt x="20424" y="5213"/>
                    <a:pt x="25046" y="20325"/>
                    <a:pt x="20703" y="30275"/>
                  </a:cubicBezTo>
                  <a:cubicBezTo>
                    <a:pt x="19457" y="33225"/>
                    <a:pt x="17916" y="36045"/>
                    <a:pt x="16113" y="38700"/>
                  </a:cubicBezTo>
                  <a:cubicBezTo>
                    <a:pt x="15162" y="40093"/>
                    <a:pt x="14097" y="41437"/>
                    <a:pt x="13064" y="42732"/>
                  </a:cubicBezTo>
                  <a:cubicBezTo>
                    <a:pt x="12245" y="43749"/>
                    <a:pt x="11392" y="44814"/>
                    <a:pt x="10606" y="45896"/>
                  </a:cubicBezTo>
                  <a:lnTo>
                    <a:pt x="10343" y="46256"/>
                  </a:lnTo>
                  <a:cubicBezTo>
                    <a:pt x="10098" y="45601"/>
                    <a:pt x="9147" y="44191"/>
                    <a:pt x="7147" y="41519"/>
                  </a:cubicBezTo>
                  <a:cubicBezTo>
                    <a:pt x="6836" y="41110"/>
                    <a:pt x="6590" y="40782"/>
                    <a:pt x="6508" y="40651"/>
                  </a:cubicBezTo>
                  <a:cubicBezTo>
                    <a:pt x="5196" y="38684"/>
                    <a:pt x="3721" y="36291"/>
                    <a:pt x="2656" y="33635"/>
                  </a:cubicBezTo>
                  <a:cubicBezTo>
                    <a:pt x="1084" y="29689"/>
                    <a:pt x="297" y="25121"/>
                    <a:pt x="295" y="19997"/>
                  </a:cubicBezTo>
                  <a:lnTo>
                    <a:pt x="295" y="19997"/>
                  </a:lnTo>
                  <a:cubicBezTo>
                    <a:pt x="328" y="16424"/>
                    <a:pt x="673" y="12851"/>
                    <a:pt x="1312" y="9343"/>
                  </a:cubicBezTo>
                  <a:cubicBezTo>
                    <a:pt x="1640" y="7425"/>
                    <a:pt x="2115" y="5557"/>
                    <a:pt x="2705" y="3705"/>
                  </a:cubicBezTo>
                  <a:cubicBezTo>
                    <a:pt x="5246" y="1459"/>
                    <a:pt x="8114" y="279"/>
                    <a:pt x="11015" y="279"/>
                  </a:cubicBezTo>
                  <a:close/>
                  <a:moveTo>
                    <a:pt x="11015" y="0"/>
                  </a:moveTo>
                  <a:cubicBezTo>
                    <a:pt x="8032" y="0"/>
                    <a:pt x="5082" y="1213"/>
                    <a:pt x="2492" y="3524"/>
                  </a:cubicBezTo>
                  <a:lnTo>
                    <a:pt x="2459" y="3557"/>
                  </a:lnTo>
                  <a:lnTo>
                    <a:pt x="2459" y="3590"/>
                  </a:lnTo>
                  <a:cubicBezTo>
                    <a:pt x="1836" y="5442"/>
                    <a:pt x="1361" y="7360"/>
                    <a:pt x="1033" y="9294"/>
                  </a:cubicBezTo>
                  <a:cubicBezTo>
                    <a:pt x="377" y="12818"/>
                    <a:pt x="33" y="16392"/>
                    <a:pt x="0" y="19981"/>
                  </a:cubicBezTo>
                  <a:cubicBezTo>
                    <a:pt x="0" y="25144"/>
                    <a:pt x="804" y="29767"/>
                    <a:pt x="2394" y="33733"/>
                  </a:cubicBezTo>
                  <a:cubicBezTo>
                    <a:pt x="3475" y="36422"/>
                    <a:pt x="4967" y="38815"/>
                    <a:pt x="6278" y="40798"/>
                  </a:cubicBezTo>
                  <a:cubicBezTo>
                    <a:pt x="6360" y="40929"/>
                    <a:pt x="6606" y="41257"/>
                    <a:pt x="6934" y="41683"/>
                  </a:cubicBezTo>
                  <a:cubicBezTo>
                    <a:pt x="7835" y="42896"/>
                    <a:pt x="10245" y="46125"/>
                    <a:pt x="10130" y="46535"/>
                  </a:cubicBezTo>
                  <a:lnTo>
                    <a:pt x="10360" y="46699"/>
                  </a:lnTo>
                  <a:lnTo>
                    <a:pt x="10819" y="46060"/>
                  </a:lnTo>
                  <a:cubicBezTo>
                    <a:pt x="11606" y="44978"/>
                    <a:pt x="12441" y="43912"/>
                    <a:pt x="13261" y="42896"/>
                  </a:cubicBezTo>
                  <a:cubicBezTo>
                    <a:pt x="14294" y="41585"/>
                    <a:pt x="15376" y="40257"/>
                    <a:pt x="16326" y="38848"/>
                  </a:cubicBezTo>
                  <a:cubicBezTo>
                    <a:pt x="18129" y="36176"/>
                    <a:pt x="19686" y="33340"/>
                    <a:pt x="20932" y="30390"/>
                  </a:cubicBezTo>
                  <a:cubicBezTo>
                    <a:pt x="25407" y="20162"/>
                    <a:pt x="20506" y="4590"/>
                    <a:pt x="20457" y="4442"/>
                  </a:cubicBezTo>
                  <a:lnTo>
                    <a:pt x="20440" y="4393"/>
                  </a:lnTo>
                  <a:cubicBezTo>
                    <a:pt x="17424" y="394"/>
                    <a:pt x="15359" y="0"/>
                    <a:pt x="11015"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30"/>
            <p:cNvSpPr/>
            <p:nvPr/>
          </p:nvSpPr>
          <p:spPr>
            <a:xfrm>
              <a:off x="5935190" y="4724690"/>
              <a:ext cx="369793" cy="177751"/>
            </a:xfrm>
            <a:custGeom>
              <a:avLst/>
              <a:gdLst/>
              <a:ahLst/>
              <a:cxnLst/>
              <a:rect l="l" t="t" r="r" b="b"/>
              <a:pathLst>
                <a:path w="12343" h="5933" extrusionOk="0">
                  <a:moveTo>
                    <a:pt x="5946" y="0"/>
                  </a:moveTo>
                  <a:cubicBezTo>
                    <a:pt x="1543" y="0"/>
                    <a:pt x="0" y="5473"/>
                    <a:pt x="0" y="5473"/>
                  </a:cubicBezTo>
                  <a:lnTo>
                    <a:pt x="12343" y="5932"/>
                  </a:lnTo>
                  <a:cubicBezTo>
                    <a:pt x="12343" y="5932"/>
                    <a:pt x="11818" y="834"/>
                    <a:pt x="6786" y="64"/>
                  </a:cubicBezTo>
                  <a:cubicBezTo>
                    <a:pt x="6495" y="21"/>
                    <a:pt x="6215" y="0"/>
                    <a:pt x="5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30"/>
            <p:cNvSpPr/>
            <p:nvPr/>
          </p:nvSpPr>
          <p:spPr>
            <a:xfrm>
              <a:off x="5929767" y="4720675"/>
              <a:ext cx="379649" cy="186170"/>
            </a:xfrm>
            <a:custGeom>
              <a:avLst/>
              <a:gdLst/>
              <a:ahLst/>
              <a:cxnLst/>
              <a:rect l="l" t="t" r="r" b="b"/>
              <a:pathLst>
                <a:path w="12672" h="6214" extrusionOk="0">
                  <a:moveTo>
                    <a:pt x="6131" y="282"/>
                  </a:moveTo>
                  <a:cubicBezTo>
                    <a:pt x="6394" y="282"/>
                    <a:pt x="6667" y="302"/>
                    <a:pt x="6951" y="346"/>
                  </a:cubicBezTo>
                  <a:cubicBezTo>
                    <a:pt x="11327" y="1001"/>
                    <a:pt x="12229" y="5083"/>
                    <a:pt x="12376" y="5935"/>
                  </a:cubicBezTo>
                  <a:lnTo>
                    <a:pt x="361" y="5476"/>
                  </a:lnTo>
                  <a:cubicBezTo>
                    <a:pt x="668" y="4571"/>
                    <a:pt x="2323" y="282"/>
                    <a:pt x="6131" y="282"/>
                  </a:cubicBezTo>
                  <a:close/>
                  <a:moveTo>
                    <a:pt x="6124" y="1"/>
                  </a:moveTo>
                  <a:cubicBezTo>
                    <a:pt x="1679" y="1"/>
                    <a:pt x="64" y="5513"/>
                    <a:pt x="33" y="5574"/>
                  </a:cubicBezTo>
                  <a:lnTo>
                    <a:pt x="1" y="5738"/>
                  </a:lnTo>
                  <a:lnTo>
                    <a:pt x="12671" y="6214"/>
                  </a:lnTo>
                  <a:lnTo>
                    <a:pt x="12655" y="6066"/>
                  </a:lnTo>
                  <a:cubicBezTo>
                    <a:pt x="12655" y="6017"/>
                    <a:pt x="12081" y="837"/>
                    <a:pt x="6983" y="67"/>
                  </a:cubicBezTo>
                  <a:cubicBezTo>
                    <a:pt x="6686" y="22"/>
                    <a:pt x="6400" y="1"/>
                    <a:pt x="6124"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30"/>
            <p:cNvSpPr/>
            <p:nvPr/>
          </p:nvSpPr>
          <p:spPr>
            <a:xfrm>
              <a:off x="6111952" y="4803214"/>
              <a:ext cx="16238" cy="109533"/>
            </a:xfrm>
            <a:custGeom>
              <a:avLst/>
              <a:gdLst/>
              <a:ahLst/>
              <a:cxnLst/>
              <a:rect l="l" t="t" r="r" b="b"/>
              <a:pathLst>
                <a:path w="542" h="3656" extrusionOk="0">
                  <a:moveTo>
                    <a:pt x="263" y="0"/>
                  </a:moveTo>
                  <a:lnTo>
                    <a:pt x="1" y="3639"/>
                  </a:lnTo>
                  <a:lnTo>
                    <a:pt x="263" y="3655"/>
                  </a:lnTo>
                  <a:lnTo>
                    <a:pt x="542" y="16"/>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30"/>
            <p:cNvSpPr/>
            <p:nvPr/>
          </p:nvSpPr>
          <p:spPr>
            <a:xfrm>
              <a:off x="6017190" y="4798780"/>
              <a:ext cx="48145" cy="103661"/>
            </a:xfrm>
            <a:custGeom>
              <a:avLst/>
              <a:gdLst/>
              <a:ahLst/>
              <a:cxnLst/>
              <a:rect l="l" t="t" r="r" b="b"/>
              <a:pathLst>
                <a:path w="1607" h="3460" extrusionOk="0">
                  <a:moveTo>
                    <a:pt x="1344" y="1"/>
                  </a:moveTo>
                  <a:lnTo>
                    <a:pt x="0" y="3344"/>
                  </a:lnTo>
                  <a:lnTo>
                    <a:pt x="263" y="3459"/>
                  </a:lnTo>
                  <a:lnTo>
                    <a:pt x="1607" y="99"/>
                  </a:lnTo>
                  <a:lnTo>
                    <a:pt x="134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30"/>
            <p:cNvSpPr/>
            <p:nvPr/>
          </p:nvSpPr>
          <p:spPr>
            <a:xfrm>
              <a:off x="6192514" y="4803694"/>
              <a:ext cx="28012" cy="108544"/>
            </a:xfrm>
            <a:custGeom>
              <a:avLst/>
              <a:gdLst/>
              <a:ahLst/>
              <a:cxnLst/>
              <a:rect l="l" t="t" r="r" b="b"/>
              <a:pathLst>
                <a:path w="935" h="3623" extrusionOk="0">
                  <a:moveTo>
                    <a:pt x="279" y="0"/>
                  </a:moveTo>
                  <a:lnTo>
                    <a:pt x="0" y="50"/>
                  </a:lnTo>
                  <a:lnTo>
                    <a:pt x="672" y="3623"/>
                  </a:lnTo>
                  <a:lnTo>
                    <a:pt x="934" y="3574"/>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30"/>
            <p:cNvSpPr/>
            <p:nvPr/>
          </p:nvSpPr>
          <p:spPr>
            <a:xfrm>
              <a:off x="6305941" y="4740209"/>
              <a:ext cx="370302" cy="175474"/>
            </a:xfrm>
            <a:custGeom>
              <a:avLst/>
              <a:gdLst/>
              <a:ahLst/>
              <a:cxnLst/>
              <a:rect l="l" t="t" r="r" b="b"/>
              <a:pathLst>
                <a:path w="12360" h="5857" extrusionOk="0">
                  <a:moveTo>
                    <a:pt x="5950" y="1"/>
                  </a:moveTo>
                  <a:cubicBezTo>
                    <a:pt x="1501" y="1"/>
                    <a:pt x="0" y="5545"/>
                    <a:pt x="0" y="5545"/>
                  </a:cubicBezTo>
                  <a:lnTo>
                    <a:pt x="12360" y="5857"/>
                  </a:lnTo>
                  <a:cubicBezTo>
                    <a:pt x="12360" y="5857"/>
                    <a:pt x="11769" y="759"/>
                    <a:pt x="6721" y="54"/>
                  </a:cubicBezTo>
                  <a:cubicBezTo>
                    <a:pt x="6455" y="18"/>
                    <a:pt x="6198" y="1"/>
                    <a:pt x="59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30"/>
            <p:cNvSpPr/>
            <p:nvPr/>
          </p:nvSpPr>
          <p:spPr>
            <a:xfrm>
              <a:off x="6300549" y="4736224"/>
              <a:ext cx="380129" cy="183893"/>
            </a:xfrm>
            <a:custGeom>
              <a:avLst/>
              <a:gdLst/>
              <a:ahLst/>
              <a:cxnLst/>
              <a:rect l="l" t="t" r="r" b="b"/>
              <a:pathLst>
                <a:path w="12688" h="6138" extrusionOk="0">
                  <a:moveTo>
                    <a:pt x="6145" y="266"/>
                  </a:moveTo>
                  <a:cubicBezTo>
                    <a:pt x="6383" y="266"/>
                    <a:pt x="6629" y="283"/>
                    <a:pt x="6885" y="318"/>
                  </a:cubicBezTo>
                  <a:cubicBezTo>
                    <a:pt x="11277" y="941"/>
                    <a:pt x="12228" y="5006"/>
                    <a:pt x="12376" y="5859"/>
                  </a:cubicBezTo>
                  <a:lnTo>
                    <a:pt x="361" y="5547"/>
                  </a:lnTo>
                  <a:cubicBezTo>
                    <a:pt x="654" y="4636"/>
                    <a:pt x="2299" y="266"/>
                    <a:pt x="6145" y="266"/>
                  </a:cubicBezTo>
                  <a:close/>
                  <a:moveTo>
                    <a:pt x="6141" y="0"/>
                  </a:moveTo>
                  <a:cubicBezTo>
                    <a:pt x="1637" y="0"/>
                    <a:pt x="65" y="5583"/>
                    <a:pt x="49" y="5645"/>
                  </a:cubicBezTo>
                  <a:lnTo>
                    <a:pt x="0" y="5809"/>
                  </a:lnTo>
                  <a:lnTo>
                    <a:pt x="12540" y="6137"/>
                  </a:lnTo>
                  <a:lnTo>
                    <a:pt x="12687" y="6137"/>
                  </a:lnTo>
                  <a:lnTo>
                    <a:pt x="12671" y="5973"/>
                  </a:lnTo>
                  <a:cubicBezTo>
                    <a:pt x="12671" y="5924"/>
                    <a:pt x="12048" y="777"/>
                    <a:pt x="6934" y="56"/>
                  </a:cubicBezTo>
                  <a:cubicBezTo>
                    <a:pt x="6660" y="18"/>
                    <a:pt x="6396" y="0"/>
                    <a:pt x="6141"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30"/>
            <p:cNvSpPr/>
            <p:nvPr/>
          </p:nvSpPr>
          <p:spPr>
            <a:xfrm>
              <a:off x="6483213" y="4818913"/>
              <a:ext cx="15249" cy="109533"/>
            </a:xfrm>
            <a:custGeom>
              <a:avLst/>
              <a:gdLst/>
              <a:ahLst/>
              <a:cxnLst/>
              <a:rect l="l" t="t" r="r" b="b"/>
              <a:pathLst>
                <a:path w="509" h="3656" extrusionOk="0">
                  <a:moveTo>
                    <a:pt x="230" y="1"/>
                  </a:moveTo>
                  <a:lnTo>
                    <a:pt x="1" y="3639"/>
                  </a:lnTo>
                  <a:lnTo>
                    <a:pt x="279" y="3656"/>
                  </a:lnTo>
                  <a:lnTo>
                    <a:pt x="509" y="17"/>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30"/>
            <p:cNvSpPr/>
            <p:nvPr/>
          </p:nvSpPr>
          <p:spPr>
            <a:xfrm>
              <a:off x="6388450" y="4814509"/>
              <a:ext cx="46677" cy="104140"/>
            </a:xfrm>
            <a:custGeom>
              <a:avLst/>
              <a:gdLst/>
              <a:ahLst/>
              <a:cxnLst/>
              <a:rect l="l" t="t" r="r" b="b"/>
              <a:pathLst>
                <a:path w="1558" h="3476" extrusionOk="0">
                  <a:moveTo>
                    <a:pt x="1312" y="0"/>
                  </a:moveTo>
                  <a:lnTo>
                    <a:pt x="0" y="3377"/>
                  </a:lnTo>
                  <a:lnTo>
                    <a:pt x="262" y="3475"/>
                  </a:lnTo>
                  <a:lnTo>
                    <a:pt x="1557" y="98"/>
                  </a:ln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30"/>
            <p:cNvSpPr/>
            <p:nvPr/>
          </p:nvSpPr>
          <p:spPr>
            <a:xfrm>
              <a:off x="6562786" y="4817445"/>
              <a:ext cx="29001" cy="108544"/>
            </a:xfrm>
            <a:custGeom>
              <a:avLst/>
              <a:gdLst/>
              <a:ahLst/>
              <a:cxnLst/>
              <a:rect l="l" t="t" r="r" b="b"/>
              <a:pathLst>
                <a:path w="968" h="3623" extrusionOk="0">
                  <a:moveTo>
                    <a:pt x="262" y="0"/>
                  </a:moveTo>
                  <a:lnTo>
                    <a:pt x="0" y="66"/>
                  </a:lnTo>
                  <a:lnTo>
                    <a:pt x="705" y="3623"/>
                  </a:lnTo>
                  <a:lnTo>
                    <a:pt x="967" y="3574"/>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30"/>
            <p:cNvSpPr/>
            <p:nvPr/>
          </p:nvSpPr>
          <p:spPr>
            <a:xfrm>
              <a:off x="5890969" y="3452751"/>
              <a:ext cx="777424" cy="165108"/>
            </a:xfrm>
            <a:custGeom>
              <a:avLst/>
              <a:gdLst/>
              <a:ahLst/>
              <a:cxnLst/>
              <a:rect l="l" t="t" r="r" b="b"/>
              <a:pathLst>
                <a:path w="25949" h="5511" extrusionOk="0">
                  <a:moveTo>
                    <a:pt x="1345" y="0"/>
                  </a:moveTo>
                  <a:cubicBezTo>
                    <a:pt x="886" y="656"/>
                    <a:pt x="427" y="1361"/>
                    <a:pt x="1" y="2098"/>
                  </a:cubicBezTo>
                  <a:cubicBezTo>
                    <a:pt x="1771" y="3311"/>
                    <a:pt x="3754" y="4213"/>
                    <a:pt x="5836" y="4754"/>
                  </a:cubicBezTo>
                  <a:cubicBezTo>
                    <a:pt x="7872" y="5247"/>
                    <a:pt x="9970" y="5508"/>
                    <a:pt x="12070" y="5508"/>
                  </a:cubicBezTo>
                  <a:cubicBezTo>
                    <a:pt x="12134" y="5508"/>
                    <a:pt x="12198" y="5508"/>
                    <a:pt x="12262" y="5508"/>
                  </a:cubicBezTo>
                  <a:cubicBezTo>
                    <a:pt x="12425" y="5510"/>
                    <a:pt x="12589" y="5511"/>
                    <a:pt x="12753" y="5511"/>
                  </a:cubicBezTo>
                  <a:cubicBezTo>
                    <a:pt x="15046" y="5511"/>
                    <a:pt x="17322" y="5297"/>
                    <a:pt x="19556" y="4868"/>
                  </a:cubicBezTo>
                  <a:cubicBezTo>
                    <a:pt x="21752" y="4426"/>
                    <a:pt x="23949" y="3770"/>
                    <a:pt x="25948" y="2737"/>
                  </a:cubicBezTo>
                  <a:cubicBezTo>
                    <a:pt x="25457" y="1836"/>
                    <a:pt x="24916" y="951"/>
                    <a:pt x="24326" y="115"/>
                  </a:cubicBezTo>
                  <a:cubicBezTo>
                    <a:pt x="24080" y="246"/>
                    <a:pt x="23834" y="377"/>
                    <a:pt x="23588" y="508"/>
                  </a:cubicBezTo>
                  <a:cubicBezTo>
                    <a:pt x="20307" y="2163"/>
                    <a:pt x="16699" y="3020"/>
                    <a:pt x="13045" y="3020"/>
                  </a:cubicBezTo>
                  <a:cubicBezTo>
                    <a:pt x="12610" y="3020"/>
                    <a:pt x="12173" y="3008"/>
                    <a:pt x="11737" y="2983"/>
                  </a:cubicBezTo>
                  <a:cubicBezTo>
                    <a:pt x="9737" y="2869"/>
                    <a:pt x="7754" y="2541"/>
                    <a:pt x="5836" y="2000"/>
                  </a:cubicBezTo>
                  <a:cubicBezTo>
                    <a:pt x="4246" y="1574"/>
                    <a:pt x="2738" y="885"/>
                    <a:pt x="134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30"/>
            <p:cNvSpPr/>
            <p:nvPr/>
          </p:nvSpPr>
          <p:spPr>
            <a:xfrm>
              <a:off x="5885577" y="3447328"/>
              <a:ext cx="788210" cy="174395"/>
            </a:xfrm>
            <a:custGeom>
              <a:avLst/>
              <a:gdLst/>
              <a:ahLst/>
              <a:cxnLst/>
              <a:rect l="l" t="t" r="r" b="b"/>
              <a:pathLst>
                <a:path w="26309" h="5821" extrusionOk="0">
                  <a:moveTo>
                    <a:pt x="1574" y="361"/>
                  </a:moveTo>
                  <a:cubicBezTo>
                    <a:pt x="2935" y="1230"/>
                    <a:pt x="4410" y="1886"/>
                    <a:pt x="5983" y="2312"/>
                  </a:cubicBezTo>
                  <a:cubicBezTo>
                    <a:pt x="7917" y="2853"/>
                    <a:pt x="9901" y="3181"/>
                    <a:pt x="11917" y="3295"/>
                  </a:cubicBezTo>
                  <a:cubicBezTo>
                    <a:pt x="12355" y="3320"/>
                    <a:pt x="12792" y="3332"/>
                    <a:pt x="13229" y="3332"/>
                  </a:cubicBezTo>
                  <a:cubicBezTo>
                    <a:pt x="16899" y="3332"/>
                    <a:pt x="20521" y="2474"/>
                    <a:pt x="23817" y="804"/>
                  </a:cubicBezTo>
                  <a:cubicBezTo>
                    <a:pt x="24030" y="689"/>
                    <a:pt x="24243" y="591"/>
                    <a:pt x="24456" y="476"/>
                  </a:cubicBezTo>
                  <a:cubicBezTo>
                    <a:pt x="24981" y="1247"/>
                    <a:pt x="25473" y="2033"/>
                    <a:pt x="25932" y="2869"/>
                  </a:cubicBezTo>
                  <a:cubicBezTo>
                    <a:pt x="24178" y="3754"/>
                    <a:pt x="22129" y="4426"/>
                    <a:pt x="19703" y="4918"/>
                  </a:cubicBezTo>
                  <a:cubicBezTo>
                    <a:pt x="17535" y="5334"/>
                    <a:pt x="15340" y="5548"/>
                    <a:pt x="13130" y="5548"/>
                  </a:cubicBezTo>
                  <a:cubicBezTo>
                    <a:pt x="12901" y="5548"/>
                    <a:pt x="12671" y="5546"/>
                    <a:pt x="12442" y="5541"/>
                  </a:cubicBezTo>
                  <a:cubicBezTo>
                    <a:pt x="12374" y="5542"/>
                    <a:pt x="12307" y="5542"/>
                    <a:pt x="12240" y="5542"/>
                  </a:cubicBezTo>
                  <a:cubicBezTo>
                    <a:pt x="10160" y="5542"/>
                    <a:pt x="8081" y="5295"/>
                    <a:pt x="6049" y="4787"/>
                  </a:cubicBezTo>
                  <a:cubicBezTo>
                    <a:pt x="4016" y="4279"/>
                    <a:pt x="2099" y="3410"/>
                    <a:pt x="361" y="2230"/>
                  </a:cubicBezTo>
                  <a:cubicBezTo>
                    <a:pt x="754" y="1574"/>
                    <a:pt x="1148" y="951"/>
                    <a:pt x="1574" y="361"/>
                  </a:cubicBezTo>
                  <a:close/>
                  <a:moveTo>
                    <a:pt x="1492" y="1"/>
                  </a:moveTo>
                  <a:lnTo>
                    <a:pt x="1427" y="99"/>
                  </a:lnTo>
                  <a:cubicBezTo>
                    <a:pt x="951" y="755"/>
                    <a:pt x="492" y="1476"/>
                    <a:pt x="66" y="2214"/>
                  </a:cubicBezTo>
                  <a:lnTo>
                    <a:pt x="0" y="2312"/>
                  </a:lnTo>
                  <a:lnTo>
                    <a:pt x="99" y="2394"/>
                  </a:lnTo>
                  <a:cubicBezTo>
                    <a:pt x="1885" y="3623"/>
                    <a:pt x="3869" y="4525"/>
                    <a:pt x="5983" y="5049"/>
                  </a:cubicBezTo>
                  <a:cubicBezTo>
                    <a:pt x="8036" y="5558"/>
                    <a:pt x="10134" y="5820"/>
                    <a:pt x="12249" y="5820"/>
                  </a:cubicBezTo>
                  <a:cubicBezTo>
                    <a:pt x="12313" y="5820"/>
                    <a:pt x="12377" y="5820"/>
                    <a:pt x="12442" y="5820"/>
                  </a:cubicBezTo>
                  <a:lnTo>
                    <a:pt x="12769" y="5820"/>
                  </a:lnTo>
                  <a:cubicBezTo>
                    <a:pt x="12853" y="5820"/>
                    <a:pt x="12937" y="5821"/>
                    <a:pt x="13020" y="5821"/>
                  </a:cubicBezTo>
                  <a:cubicBezTo>
                    <a:pt x="15281" y="5821"/>
                    <a:pt x="17540" y="5607"/>
                    <a:pt x="19768" y="5180"/>
                  </a:cubicBezTo>
                  <a:cubicBezTo>
                    <a:pt x="22276" y="4672"/>
                    <a:pt x="24374" y="3967"/>
                    <a:pt x="26194" y="3033"/>
                  </a:cubicBezTo>
                  <a:lnTo>
                    <a:pt x="26309" y="2968"/>
                  </a:lnTo>
                  <a:lnTo>
                    <a:pt x="26243" y="2853"/>
                  </a:lnTo>
                  <a:cubicBezTo>
                    <a:pt x="25751" y="1935"/>
                    <a:pt x="25210" y="1050"/>
                    <a:pt x="24604" y="214"/>
                  </a:cubicBezTo>
                  <a:lnTo>
                    <a:pt x="24538" y="116"/>
                  </a:lnTo>
                  <a:lnTo>
                    <a:pt x="24424" y="165"/>
                  </a:lnTo>
                  <a:cubicBezTo>
                    <a:pt x="24194" y="296"/>
                    <a:pt x="23948" y="427"/>
                    <a:pt x="23686" y="558"/>
                  </a:cubicBezTo>
                  <a:cubicBezTo>
                    <a:pt x="20412" y="2210"/>
                    <a:pt x="16807" y="3065"/>
                    <a:pt x="13145" y="3065"/>
                  </a:cubicBezTo>
                  <a:cubicBezTo>
                    <a:pt x="12736" y="3065"/>
                    <a:pt x="12327" y="3055"/>
                    <a:pt x="11917" y="3033"/>
                  </a:cubicBezTo>
                  <a:cubicBezTo>
                    <a:pt x="9934" y="2918"/>
                    <a:pt x="7967" y="2591"/>
                    <a:pt x="6049" y="2066"/>
                  </a:cubicBezTo>
                  <a:cubicBezTo>
                    <a:pt x="4475" y="1624"/>
                    <a:pt x="2967" y="951"/>
                    <a:pt x="1607" y="66"/>
                  </a:cubicBezTo>
                  <a:lnTo>
                    <a:pt x="1492" y="1"/>
                  </a:lnTo>
                  <a:close/>
                </a:path>
              </a:pathLst>
            </a:custGeom>
            <a:solidFill>
              <a:srgbClr val="008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30"/>
            <p:cNvSpPr/>
            <p:nvPr/>
          </p:nvSpPr>
          <p:spPr>
            <a:xfrm>
              <a:off x="6194461" y="3587300"/>
              <a:ext cx="141470" cy="134579"/>
            </a:xfrm>
            <a:custGeom>
              <a:avLst/>
              <a:gdLst/>
              <a:ahLst/>
              <a:cxnLst/>
              <a:rect l="l" t="t" r="r" b="b"/>
              <a:pathLst>
                <a:path w="4722" h="4492" extrusionOk="0">
                  <a:moveTo>
                    <a:pt x="2361" y="0"/>
                  </a:moveTo>
                  <a:lnTo>
                    <a:pt x="1623" y="1476"/>
                  </a:lnTo>
                  <a:lnTo>
                    <a:pt x="1" y="1721"/>
                  </a:lnTo>
                  <a:lnTo>
                    <a:pt x="1181" y="2869"/>
                  </a:lnTo>
                  <a:lnTo>
                    <a:pt x="902" y="4492"/>
                  </a:lnTo>
                  <a:lnTo>
                    <a:pt x="2361" y="3721"/>
                  </a:lnTo>
                  <a:lnTo>
                    <a:pt x="3820" y="4492"/>
                  </a:lnTo>
                  <a:lnTo>
                    <a:pt x="3541" y="2869"/>
                  </a:lnTo>
                  <a:lnTo>
                    <a:pt x="4721" y="1721"/>
                  </a:lnTo>
                  <a:lnTo>
                    <a:pt x="3082" y="1476"/>
                  </a:lnTo>
                  <a:lnTo>
                    <a:pt x="2361"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30"/>
            <p:cNvSpPr/>
            <p:nvPr/>
          </p:nvSpPr>
          <p:spPr>
            <a:xfrm>
              <a:off x="6185623" y="3577952"/>
              <a:ext cx="159146" cy="151297"/>
            </a:xfrm>
            <a:custGeom>
              <a:avLst/>
              <a:gdLst/>
              <a:ahLst/>
              <a:cxnLst/>
              <a:rect l="l" t="t" r="r" b="b"/>
              <a:pathLst>
                <a:path w="5312" h="5050" extrusionOk="0">
                  <a:moveTo>
                    <a:pt x="2623" y="624"/>
                  </a:moveTo>
                  <a:lnTo>
                    <a:pt x="3262" y="1919"/>
                  </a:lnTo>
                  <a:lnTo>
                    <a:pt x="4705" y="2115"/>
                  </a:lnTo>
                  <a:lnTo>
                    <a:pt x="3672" y="3132"/>
                  </a:lnTo>
                  <a:lnTo>
                    <a:pt x="3918" y="4558"/>
                  </a:lnTo>
                  <a:lnTo>
                    <a:pt x="3918" y="4558"/>
                  </a:lnTo>
                  <a:lnTo>
                    <a:pt x="2640" y="3886"/>
                  </a:lnTo>
                  <a:lnTo>
                    <a:pt x="1361" y="4558"/>
                  </a:lnTo>
                  <a:lnTo>
                    <a:pt x="1361" y="4558"/>
                  </a:lnTo>
                  <a:lnTo>
                    <a:pt x="1607" y="3132"/>
                  </a:lnTo>
                  <a:lnTo>
                    <a:pt x="574" y="2115"/>
                  </a:lnTo>
                  <a:lnTo>
                    <a:pt x="1984" y="1919"/>
                  </a:lnTo>
                  <a:lnTo>
                    <a:pt x="2623" y="624"/>
                  </a:lnTo>
                  <a:close/>
                  <a:moveTo>
                    <a:pt x="2656" y="1"/>
                  </a:moveTo>
                  <a:lnTo>
                    <a:pt x="1836" y="1656"/>
                  </a:lnTo>
                  <a:lnTo>
                    <a:pt x="1" y="1935"/>
                  </a:lnTo>
                  <a:lnTo>
                    <a:pt x="1328" y="3230"/>
                  </a:lnTo>
                  <a:lnTo>
                    <a:pt x="1017" y="5049"/>
                  </a:lnTo>
                  <a:lnTo>
                    <a:pt x="1017" y="5049"/>
                  </a:lnTo>
                  <a:lnTo>
                    <a:pt x="2656" y="4181"/>
                  </a:lnTo>
                  <a:lnTo>
                    <a:pt x="4295" y="5049"/>
                  </a:lnTo>
                  <a:lnTo>
                    <a:pt x="3984" y="3230"/>
                  </a:lnTo>
                  <a:lnTo>
                    <a:pt x="5311" y="1935"/>
                  </a:lnTo>
                  <a:lnTo>
                    <a:pt x="3476" y="1656"/>
                  </a:lnTo>
                  <a:lnTo>
                    <a:pt x="265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30"/>
            <p:cNvSpPr/>
            <p:nvPr/>
          </p:nvSpPr>
          <p:spPr>
            <a:xfrm>
              <a:off x="5780478" y="2818444"/>
              <a:ext cx="403258" cy="568515"/>
            </a:xfrm>
            <a:custGeom>
              <a:avLst/>
              <a:gdLst/>
              <a:ahLst/>
              <a:cxnLst/>
              <a:rect l="l" t="t" r="r" b="b"/>
              <a:pathLst>
                <a:path w="13460" h="18976" extrusionOk="0">
                  <a:moveTo>
                    <a:pt x="11234" y="1"/>
                  </a:moveTo>
                  <a:cubicBezTo>
                    <a:pt x="10737" y="1"/>
                    <a:pt x="10093" y="194"/>
                    <a:pt x="9262" y="667"/>
                  </a:cubicBezTo>
                  <a:cubicBezTo>
                    <a:pt x="7672" y="1552"/>
                    <a:pt x="1230" y="9846"/>
                    <a:pt x="1230" y="9846"/>
                  </a:cubicBezTo>
                  <a:cubicBezTo>
                    <a:pt x="1" y="11829"/>
                    <a:pt x="902" y="14353"/>
                    <a:pt x="2246" y="16238"/>
                  </a:cubicBezTo>
                  <a:cubicBezTo>
                    <a:pt x="2328" y="16353"/>
                    <a:pt x="2410" y="16451"/>
                    <a:pt x="2492" y="16566"/>
                  </a:cubicBezTo>
                  <a:cubicBezTo>
                    <a:pt x="3574" y="17927"/>
                    <a:pt x="5180" y="18795"/>
                    <a:pt x="6918" y="18976"/>
                  </a:cubicBezTo>
                  <a:lnTo>
                    <a:pt x="12737" y="3879"/>
                  </a:lnTo>
                  <a:cubicBezTo>
                    <a:pt x="12737" y="3879"/>
                    <a:pt x="13460" y="1"/>
                    <a:pt x="112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30"/>
            <p:cNvSpPr/>
            <p:nvPr/>
          </p:nvSpPr>
          <p:spPr>
            <a:xfrm>
              <a:off x="5768195" y="2814489"/>
              <a:ext cx="413534" cy="576904"/>
            </a:xfrm>
            <a:custGeom>
              <a:avLst/>
              <a:gdLst/>
              <a:ahLst/>
              <a:cxnLst/>
              <a:rect l="l" t="t" r="r" b="b"/>
              <a:pathLst>
                <a:path w="13803" h="19256" extrusionOk="0">
                  <a:moveTo>
                    <a:pt x="11639" y="258"/>
                  </a:moveTo>
                  <a:cubicBezTo>
                    <a:pt x="11917" y="258"/>
                    <a:pt x="12180" y="340"/>
                    <a:pt x="12393" y="487"/>
                  </a:cubicBezTo>
                  <a:cubicBezTo>
                    <a:pt x="13458" y="1241"/>
                    <a:pt x="13048" y="3765"/>
                    <a:pt x="13016" y="3979"/>
                  </a:cubicBezTo>
                  <a:lnTo>
                    <a:pt x="7230" y="18960"/>
                  </a:lnTo>
                  <a:cubicBezTo>
                    <a:pt x="5574" y="18747"/>
                    <a:pt x="4050" y="17911"/>
                    <a:pt x="3001" y="16600"/>
                  </a:cubicBezTo>
                  <a:cubicBezTo>
                    <a:pt x="2919" y="16501"/>
                    <a:pt x="2837" y="16403"/>
                    <a:pt x="2771" y="16305"/>
                  </a:cubicBezTo>
                  <a:cubicBezTo>
                    <a:pt x="1984" y="15190"/>
                    <a:pt x="329" y="12387"/>
                    <a:pt x="1738" y="10076"/>
                  </a:cubicBezTo>
                  <a:cubicBezTo>
                    <a:pt x="1804" y="9994"/>
                    <a:pt x="8197" y="1782"/>
                    <a:pt x="9737" y="913"/>
                  </a:cubicBezTo>
                  <a:cubicBezTo>
                    <a:pt x="10491" y="487"/>
                    <a:pt x="11131" y="258"/>
                    <a:pt x="11639" y="258"/>
                  </a:cubicBezTo>
                  <a:close/>
                  <a:moveTo>
                    <a:pt x="11647" y="0"/>
                  </a:moveTo>
                  <a:cubicBezTo>
                    <a:pt x="11084" y="0"/>
                    <a:pt x="10396" y="231"/>
                    <a:pt x="9590" y="684"/>
                  </a:cubicBezTo>
                  <a:cubicBezTo>
                    <a:pt x="8016" y="1585"/>
                    <a:pt x="1788" y="9568"/>
                    <a:pt x="1525" y="9929"/>
                  </a:cubicBezTo>
                  <a:cubicBezTo>
                    <a:pt x="1" y="12387"/>
                    <a:pt x="1722" y="15321"/>
                    <a:pt x="2542" y="16469"/>
                  </a:cubicBezTo>
                  <a:cubicBezTo>
                    <a:pt x="2624" y="16583"/>
                    <a:pt x="2706" y="16682"/>
                    <a:pt x="2787" y="16780"/>
                  </a:cubicBezTo>
                  <a:cubicBezTo>
                    <a:pt x="3902" y="18173"/>
                    <a:pt x="5541" y="19058"/>
                    <a:pt x="7311" y="19255"/>
                  </a:cubicBezTo>
                  <a:lnTo>
                    <a:pt x="7410" y="19255"/>
                  </a:lnTo>
                  <a:lnTo>
                    <a:pt x="13278" y="4077"/>
                  </a:lnTo>
                  <a:lnTo>
                    <a:pt x="13278" y="4044"/>
                  </a:lnTo>
                  <a:cubicBezTo>
                    <a:pt x="13311" y="3929"/>
                    <a:pt x="13802" y="1176"/>
                    <a:pt x="12557" y="274"/>
                  </a:cubicBezTo>
                  <a:cubicBezTo>
                    <a:pt x="12304" y="91"/>
                    <a:pt x="12000" y="0"/>
                    <a:pt x="11647"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30"/>
            <p:cNvSpPr/>
            <p:nvPr/>
          </p:nvSpPr>
          <p:spPr>
            <a:xfrm>
              <a:off x="6367269" y="2818444"/>
              <a:ext cx="403258" cy="568515"/>
            </a:xfrm>
            <a:custGeom>
              <a:avLst/>
              <a:gdLst/>
              <a:ahLst/>
              <a:cxnLst/>
              <a:rect l="l" t="t" r="r" b="b"/>
              <a:pathLst>
                <a:path w="13460" h="18976" extrusionOk="0">
                  <a:moveTo>
                    <a:pt x="2236" y="1"/>
                  </a:moveTo>
                  <a:cubicBezTo>
                    <a:pt x="1" y="1"/>
                    <a:pt x="724" y="3879"/>
                    <a:pt x="724" y="3879"/>
                  </a:cubicBezTo>
                  <a:lnTo>
                    <a:pt x="6543" y="18976"/>
                  </a:lnTo>
                  <a:cubicBezTo>
                    <a:pt x="8280" y="18795"/>
                    <a:pt x="9886" y="17927"/>
                    <a:pt x="10968" y="16566"/>
                  </a:cubicBezTo>
                  <a:cubicBezTo>
                    <a:pt x="11050" y="16451"/>
                    <a:pt x="11132" y="16353"/>
                    <a:pt x="11214" y="16238"/>
                  </a:cubicBezTo>
                  <a:cubicBezTo>
                    <a:pt x="12558" y="14353"/>
                    <a:pt x="13460" y="11829"/>
                    <a:pt x="12230" y="9846"/>
                  </a:cubicBezTo>
                  <a:cubicBezTo>
                    <a:pt x="12230" y="9846"/>
                    <a:pt x="5789" y="1552"/>
                    <a:pt x="4215" y="667"/>
                  </a:cubicBezTo>
                  <a:cubicBezTo>
                    <a:pt x="3381" y="194"/>
                    <a:pt x="2734" y="1"/>
                    <a:pt x="22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30"/>
            <p:cNvSpPr/>
            <p:nvPr/>
          </p:nvSpPr>
          <p:spPr>
            <a:xfrm>
              <a:off x="6369276" y="2814189"/>
              <a:ext cx="413534" cy="577204"/>
            </a:xfrm>
            <a:custGeom>
              <a:avLst/>
              <a:gdLst/>
              <a:ahLst/>
              <a:cxnLst/>
              <a:rect l="l" t="t" r="r" b="b"/>
              <a:pathLst>
                <a:path w="13803" h="19266" extrusionOk="0">
                  <a:moveTo>
                    <a:pt x="2178" y="278"/>
                  </a:moveTo>
                  <a:cubicBezTo>
                    <a:pt x="2686" y="278"/>
                    <a:pt x="3319" y="490"/>
                    <a:pt x="4082" y="923"/>
                  </a:cubicBezTo>
                  <a:cubicBezTo>
                    <a:pt x="5623" y="1792"/>
                    <a:pt x="11999" y="10004"/>
                    <a:pt x="12065" y="10070"/>
                  </a:cubicBezTo>
                  <a:cubicBezTo>
                    <a:pt x="13475" y="12397"/>
                    <a:pt x="11819" y="15200"/>
                    <a:pt x="11032" y="16315"/>
                  </a:cubicBezTo>
                  <a:cubicBezTo>
                    <a:pt x="10967" y="16413"/>
                    <a:pt x="10885" y="16511"/>
                    <a:pt x="10803" y="16610"/>
                  </a:cubicBezTo>
                  <a:cubicBezTo>
                    <a:pt x="9754" y="17921"/>
                    <a:pt x="8229" y="18773"/>
                    <a:pt x="6574" y="18987"/>
                  </a:cubicBezTo>
                  <a:lnTo>
                    <a:pt x="788" y="3989"/>
                  </a:lnTo>
                  <a:cubicBezTo>
                    <a:pt x="755" y="3792"/>
                    <a:pt x="329" y="1268"/>
                    <a:pt x="1411" y="497"/>
                  </a:cubicBezTo>
                  <a:cubicBezTo>
                    <a:pt x="1623" y="351"/>
                    <a:pt x="1879" y="278"/>
                    <a:pt x="2178" y="278"/>
                  </a:cubicBezTo>
                  <a:close/>
                  <a:moveTo>
                    <a:pt x="2155" y="1"/>
                  </a:moveTo>
                  <a:cubicBezTo>
                    <a:pt x="1803" y="1"/>
                    <a:pt x="1500" y="90"/>
                    <a:pt x="1247" y="268"/>
                  </a:cubicBezTo>
                  <a:cubicBezTo>
                    <a:pt x="1" y="1169"/>
                    <a:pt x="493" y="3923"/>
                    <a:pt x="525" y="4038"/>
                  </a:cubicBezTo>
                  <a:lnTo>
                    <a:pt x="6361" y="19167"/>
                  </a:lnTo>
                  <a:lnTo>
                    <a:pt x="6394" y="19265"/>
                  </a:lnTo>
                  <a:lnTo>
                    <a:pt x="6492" y="19249"/>
                  </a:lnTo>
                  <a:cubicBezTo>
                    <a:pt x="8262" y="19052"/>
                    <a:pt x="9885" y="18167"/>
                    <a:pt x="11000" y="16774"/>
                  </a:cubicBezTo>
                  <a:cubicBezTo>
                    <a:pt x="11098" y="16659"/>
                    <a:pt x="11163" y="16561"/>
                    <a:pt x="11245" y="16462"/>
                  </a:cubicBezTo>
                  <a:cubicBezTo>
                    <a:pt x="12065" y="15315"/>
                    <a:pt x="13802" y="12381"/>
                    <a:pt x="12278" y="9906"/>
                  </a:cubicBezTo>
                  <a:cubicBezTo>
                    <a:pt x="12016" y="9578"/>
                    <a:pt x="5787" y="1579"/>
                    <a:pt x="4197" y="677"/>
                  </a:cubicBezTo>
                  <a:cubicBezTo>
                    <a:pt x="3393" y="225"/>
                    <a:pt x="2712" y="1"/>
                    <a:pt x="2155"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30"/>
            <p:cNvSpPr/>
            <p:nvPr/>
          </p:nvSpPr>
          <p:spPr>
            <a:xfrm>
              <a:off x="5946485" y="2796363"/>
              <a:ext cx="642845" cy="709446"/>
            </a:xfrm>
            <a:custGeom>
              <a:avLst/>
              <a:gdLst/>
              <a:ahLst/>
              <a:cxnLst/>
              <a:rect l="l" t="t" r="r" b="b"/>
              <a:pathLst>
                <a:path w="21457" h="23680" extrusionOk="0">
                  <a:moveTo>
                    <a:pt x="11063" y="0"/>
                  </a:moveTo>
                  <a:cubicBezTo>
                    <a:pt x="10918" y="0"/>
                    <a:pt x="10771" y="3"/>
                    <a:pt x="10622" y="10"/>
                  </a:cubicBezTo>
                  <a:cubicBezTo>
                    <a:pt x="4147" y="305"/>
                    <a:pt x="2410" y="5977"/>
                    <a:pt x="1442" y="12763"/>
                  </a:cubicBezTo>
                  <a:cubicBezTo>
                    <a:pt x="0" y="23007"/>
                    <a:pt x="5409" y="23679"/>
                    <a:pt x="10622" y="23679"/>
                  </a:cubicBezTo>
                  <a:cubicBezTo>
                    <a:pt x="15818" y="23679"/>
                    <a:pt x="21456" y="22286"/>
                    <a:pt x="20686" y="14287"/>
                  </a:cubicBezTo>
                  <a:cubicBezTo>
                    <a:pt x="19948" y="6705"/>
                    <a:pt x="17518" y="0"/>
                    <a:pt x="110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30"/>
            <p:cNvSpPr/>
            <p:nvPr/>
          </p:nvSpPr>
          <p:spPr>
            <a:xfrm>
              <a:off x="5968565" y="2791959"/>
              <a:ext cx="610459" cy="717775"/>
            </a:xfrm>
            <a:custGeom>
              <a:avLst/>
              <a:gdLst/>
              <a:ahLst/>
              <a:cxnLst/>
              <a:rect l="l" t="t" r="r" b="b"/>
              <a:pathLst>
                <a:path w="20376" h="23958" extrusionOk="0">
                  <a:moveTo>
                    <a:pt x="10311" y="272"/>
                  </a:moveTo>
                  <a:cubicBezTo>
                    <a:pt x="15704" y="272"/>
                    <a:pt x="18900" y="5042"/>
                    <a:pt x="19801" y="14434"/>
                  </a:cubicBezTo>
                  <a:cubicBezTo>
                    <a:pt x="20096" y="17319"/>
                    <a:pt x="19539" y="19548"/>
                    <a:pt x="18162" y="21056"/>
                  </a:cubicBezTo>
                  <a:cubicBezTo>
                    <a:pt x="16556" y="22826"/>
                    <a:pt x="13851" y="23679"/>
                    <a:pt x="9885" y="23679"/>
                  </a:cubicBezTo>
                  <a:cubicBezTo>
                    <a:pt x="7098" y="23679"/>
                    <a:pt x="4000" y="23515"/>
                    <a:pt x="2197" y="21450"/>
                  </a:cubicBezTo>
                  <a:cubicBezTo>
                    <a:pt x="722" y="19729"/>
                    <a:pt x="279" y="16942"/>
                    <a:pt x="853" y="12926"/>
                  </a:cubicBezTo>
                  <a:cubicBezTo>
                    <a:pt x="1902" y="5534"/>
                    <a:pt x="3836" y="551"/>
                    <a:pt x="9885" y="272"/>
                  </a:cubicBezTo>
                  <a:close/>
                  <a:moveTo>
                    <a:pt x="10288" y="1"/>
                  </a:moveTo>
                  <a:cubicBezTo>
                    <a:pt x="10149" y="1"/>
                    <a:pt x="10009" y="4"/>
                    <a:pt x="9868" y="10"/>
                  </a:cubicBezTo>
                  <a:cubicBezTo>
                    <a:pt x="3639" y="305"/>
                    <a:pt x="1640" y="5370"/>
                    <a:pt x="574" y="12893"/>
                  </a:cubicBezTo>
                  <a:cubicBezTo>
                    <a:pt x="1" y="17008"/>
                    <a:pt x="460" y="19860"/>
                    <a:pt x="2000" y="21630"/>
                  </a:cubicBezTo>
                  <a:cubicBezTo>
                    <a:pt x="3869" y="23777"/>
                    <a:pt x="7049" y="23957"/>
                    <a:pt x="9885" y="23957"/>
                  </a:cubicBezTo>
                  <a:cubicBezTo>
                    <a:pt x="13933" y="23957"/>
                    <a:pt x="16703" y="23072"/>
                    <a:pt x="18359" y="21253"/>
                  </a:cubicBezTo>
                  <a:cubicBezTo>
                    <a:pt x="19785" y="19679"/>
                    <a:pt x="20375" y="17385"/>
                    <a:pt x="20080" y="14418"/>
                  </a:cubicBezTo>
                  <a:cubicBezTo>
                    <a:pt x="19152" y="4837"/>
                    <a:pt x="15868" y="1"/>
                    <a:pt x="10288"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30"/>
            <p:cNvSpPr/>
            <p:nvPr/>
          </p:nvSpPr>
          <p:spPr>
            <a:xfrm>
              <a:off x="6037323" y="3007819"/>
              <a:ext cx="208729" cy="218556"/>
            </a:xfrm>
            <a:custGeom>
              <a:avLst/>
              <a:gdLst/>
              <a:ahLst/>
              <a:cxnLst/>
              <a:rect l="l" t="t" r="r" b="b"/>
              <a:pathLst>
                <a:path w="6967" h="7295" extrusionOk="0">
                  <a:moveTo>
                    <a:pt x="3475" y="1"/>
                  </a:moveTo>
                  <a:cubicBezTo>
                    <a:pt x="1558" y="1"/>
                    <a:pt x="0" y="1640"/>
                    <a:pt x="0" y="3639"/>
                  </a:cubicBezTo>
                  <a:cubicBezTo>
                    <a:pt x="0" y="5656"/>
                    <a:pt x="1558" y="7295"/>
                    <a:pt x="3475" y="7295"/>
                  </a:cubicBezTo>
                  <a:cubicBezTo>
                    <a:pt x="5410" y="7295"/>
                    <a:pt x="6967" y="5656"/>
                    <a:pt x="6967" y="3639"/>
                  </a:cubicBezTo>
                  <a:cubicBezTo>
                    <a:pt x="6967" y="1640"/>
                    <a:pt x="5410" y="1"/>
                    <a:pt x="347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30"/>
            <p:cNvSpPr/>
            <p:nvPr/>
          </p:nvSpPr>
          <p:spPr>
            <a:xfrm>
              <a:off x="6295126" y="3007819"/>
              <a:ext cx="209239" cy="218556"/>
            </a:xfrm>
            <a:custGeom>
              <a:avLst/>
              <a:gdLst/>
              <a:ahLst/>
              <a:cxnLst/>
              <a:rect l="l" t="t" r="r" b="b"/>
              <a:pathLst>
                <a:path w="6984" h="7295" extrusionOk="0">
                  <a:moveTo>
                    <a:pt x="3492" y="1"/>
                  </a:moveTo>
                  <a:cubicBezTo>
                    <a:pt x="1558" y="1"/>
                    <a:pt x="1" y="1640"/>
                    <a:pt x="1" y="3639"/>
                  </a:cubicBezTo>
                  <a:cubicBezTo>
                    <a:pt x="1" y="5656"/>
                    <a:pt x="1558" y="7295"/>
                    <a:pt x="3492" y="7295"/>
                  </a:cubicBezTo>
                  <a:cubicBezTo>
                    <a:pt x="5410" y="7295"/>
                    <a:pt x="6984" y="5656"/>
                    <a:pt x="6984" y="3639"/>
                  </a:cubicBezTo>
                  <a:cubicBezTo>
                    <a:pt x="6984" y="1640"/>
                    <a:pt x="5410" y="1"/>
                    <a:pt x="349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30"/>
            <p:cNvSpPr/>
            <p:nvPr/>
          </p:nvSpPr>
          <p:spPr>
            <a:xfrm>
              <a:off x="6162045" y="2796094"/>
              <a:ext cx="223979" cy="402299"/>
            </a:xfrm>
            <a:custGeom>
              <a:avLst/>
              <a:gdLst/>
              <a:ahLst/>
              <a:cxnLst/>
              <a:rect l="l" t="t" r="r" b="b"/>
              <a:pathLst>
                <a:path w="7476" h="13428" extrusionOk="0">
                  <a:moveTo>
                    <a:pt x="3940" y="1"/>
                  </a:moveTo>
                  <a:cubicBezTo>
                    <a:pt x="3764" y="1"/>
                    <a:pt x="3587" y="7"/>
                    <a:pt x="3410" y="19"/>
                  </a:cubicBezTo>
                  <a:cubicBezTo>
                    <a:pt x="2230" y="52"/>
                    <a:pt x="1066" y="331"/>
                    <a:pt x="1" y="839"/>
                  </a:cubicBezTo>
                  <a:cubicBezTo>
                    <a:pt x="230" y="1298"/>
                    <a:pt x="411" y="1790"/>
                    <a:pt x="591" y="2281"/>
                  </a:cubicBezTo>
                  <a:cubicBezTo>
                    <a:pt x="1263" y="4150"/>
                    <a:pt x="2443" y="13427"/>
                    <a:pt x="2443" y="13427"/>
                  </a:cubicBezTo>
                  <a:lnTo>
                    <a:pt x="5082" y="13411"/>
                  </a:lnTo>
                  <a:cubicBezTo>
                    <a:pt x="5082" y="13411"/>
                    <a:pt x="6885" y="2527"/>
                    <a:pt x="7475" y="888"/>
                  </a:cubicBezTo>
                  <a:cubicBezTo>
                    <a:pt x="6386" y="300"/>
                    <a:pt x="5171" y="1"/>
                    <a:pt x="39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30"/>
            <p:cNvSpPr/>
            <p:nvPr/>
          </p:nvSpPr>
          <p:spPr>
            <a:xfrm>
              <a:off x="6157131" y="2792199"/>
              <a:ext cx="234764" cy="410598"/>
            </a:xfrm>
            <a:custGeom>
              <a:avLst/>
              <a:gdLst/>
              <a:ahLst/>
              <a:cxnLst/>
              <a:rect l="l" t="t" r="r" b="b"/>
              <a:pathLst>
                <a:path w="7836" h="13705" extrusionOk="0">
                  <a:moveTo>
                    <a:pt x="4051" y="266"/>
                  </a:moveTo>
                  <a:cubicBezTo>
                    <a:pt x="5240" y="266"/>
                    <a:pt x="6417" y="546"/>
                    <a:pt x="7492" y="1084"/>
                  </a:cubicBezTo>
                  <a:cubicBezTo>
                    <a:pt x="6885" y="2887"/>
                    <a:pt x="5344" y="12197"/>
                    <a:pt x="5131" y="13393"/>
                  </a:cubicBezTo>
                  <a:lnTo>
                    <a:pt x="2722" y="13426"/>
                  </a:lnTo>
                  <a:cubicBezTo>
                    <a:pt x="2574" y="12279"/>
                    <a:pt x="1509" y="4132"/>
                    <a:pt x="902" y="2379"/>
                  </a:cubicBezTo>
                  <a:cubicBezTo>
                    <a:pt x="738" y="1903"/>
                    <a:pt x="558" y="1461"/>
                    <a:pt x="361" y="1034"/>
                  </a:cubicBezTo>
                  <a:cubicBezTo>
                    <a:pt x="1378" y="576"/>
                    <a:pt x="2476" y="313"/>
                    <a:pt x="3591" y="280"/>
                  </a:cubicBezTo>
                  <a:cubicBezTo>
                    <a:pt x="3744" y="271"/>
                    <a:pt x="3898" y="266"/>
                    <a:pt x="4051" y="266"/>
                  </a:cubicBezTo>
                  <a:close/>
                  <a:moveTo>
                    <a:pt x="4098" y="0"/>
                  </a:moveTo>
                  <a:cubicBezTo>
                    <a:pt x="3924" y="0"/>
                    <a:pt x="3749" y="6"/>
                    <a:pt x="3574" y="18"/>
                  </a:cubicBezTo>
                  <a:cubicBezTo>
                    <a:pt x="2378" y="51"/>
                    <a:pt x="1197" y="330"/>
                    <a:pt x="116" y="854"/>
                  </a:cubicBezTo>
                  <a:lnTo>
                    <a:pt x="1" y="903"/>
                  </a:lnTo>
                  <a:lnTo>
                    <a:pt x="50" y="1034"/>
                  </a:lnTo>
                  <a:cubicBezTo>
                    <a:pt x="263" y="1477"/>
                    <a:pt x="460" y="1969"/>
                    <a:pt x="640" y="2461"/>
                  </a:cubicBezTo>
                  <a:cubicBezTo>
                    <a:pt x="1279" y="4296"/>
                    <a:pt x="2460" y="13492"/>
                    <a:pt x="2476" y="13574"/>
                  </a:cubicBezTo>
                  <a:lnTo>
                    <a:pt x="2492" y="13705"/>
                  </a:lnTo>
                  <a:lnTo>
                    <a:pt x="5377" y="13672"/>
                  </a:lnTo>
                  <a:lnTo>
                    <a:pt x="5394" y="13557"/>
                  </a:lnTo>
                  <a:cubicBezTo>
                    <a:pt x="5410" y="13443"/>
                    <a:pt x="7197" y="2674"/>
                    <a:pt x="7770" y="1100"/>
                  </a:cubicBezTo>
                  <a:lnTo>
                    <a:pt x="7836" y="953"/>
                  </a:lnTo>
                  <a:lnTo>
                    <a:pt x="7721" y="887"/>
                  </a:lnTo>
                  <a:cubicBezTo>
                    <a:pt x="6598" y="311"/>
                    <a:pt x="5360" y="0"/>
                    <a:pt x="4098"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30"/>
            <p:cNvSpPr/>
            <p:nvPr/>
          </p:nvSpPr>
          <p:spPr>
            <a:xfrm>
              <a:off x="6209681" y="3339293"/>
              <a:ext cx="114955" cy="194019"/>
            </a:xfrm>
            <a:custGeom>
              <a:avLst/>
              <a:gdLst/>
              <a:ahLst/>
              <a:cxnLst/>
              <a:rect l="l" t="t" r="r" b="b"/>
              <a:pathLst>
                <a:path w="3837" h="6476" extrusionOk="0">
                  <a:moveTo>
                    <a:pt x="1919" y="1"/>
                  </a:moveTo>
                  <a:cubicBezTo>
                    <a:pt x="853" y="1"/>
                    <a:pt x="1" y="1460"/>
                    <a:pt x="1" y="3230"/>
                  </a:cubicBezTo>
                  <a:cubicBezTo>
                    <a:pt x="1" y="5016"/>
                    <a:pt x="853" y="6475"/>
                    <a:pt x="1919" y="6475"/>
                  </a:cubicBezTo>
                  <a:cubicBezTo>
                    <a:pt x="2968" y="6475"/>
                    <a:pt x="3836" y="5016"/>
                    <a:pt x="3836" y="3230"/>
                  </a:cubicBezTo>
                  <a:cubicBezTo>
                    <a:pt x="3836" y="1460"/>
                    <a:pt x="2968" y="1"/>
                    <a:pt x="1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30"/>
            <p:cNvSpPr/>
            <p:nvPr/>
          </p:nvSpPr>
          <p:spPr>
            <a:xfrm>
              <a:off x="6205756" y="3335368"/>
              <a:ext cx="122805" cy="201868"/>
            </a:xfrm>
            <a:custGeom>
              <a:avLst/>
              <a:gdLst/>
              <a:ahLst/>
              <a:cxnLst/>
              <a:rect l="l" t="t" r="r" b="b"/>
              <a:pathLst>
                <a:path w="4099" h="6738" extrusionOk="0">
                  <a:moveTo>
                    <a:pt x="2050" y="263"/>
                  </a:moveTo>
                  <a:cubicBezTo>
                    <a:pt x="3017" y="263"/>
                    <a:pt x="3836" y="1656"/>
                    <a:pt x="3836" y="3361"/>
                  </a:cubicBezTo>
                  <a:cubicBezTo>
                    <a:pt x="3836" y="5065"/>
                    <a:pt x="3033" y="6459"/>
                    <a:pt x="2050" y="6459"/>
                  </a:cubicBezTo>
                  <a:cubicBezTo>
                    <a:pt x="1066" y="6459"/>
                    <a:pt x="263" y="5065"/>
                    <a:pt x="263" y="3361"/>
                  </a:cubicBezTo>
                  <a:cubicBezTo>
                    <a:pt x="263" y="1656"/>
                    <a:pt x="1066" y="263"/>
                    <a:pt x="2050" y="263"/>
                  </a:cubicBezTo>
                  <a:close/>
                  <a:moveTo>
                    <a:pt x="2050" y="1"/>
                  </a:moveTo>
                  <a:cubicBezTo>
                    <a:pt x="919" y="1"/>
                    <a:pt x="1" y="1509"/>
                    <a:pt x="1" y="3361"/>
                  </a:cubicBezTo>
                  <a:cubicBezTo>
                    <a:pt x="1" y="5229"/>
                    <a:pt x="919" y="6737"/>
                    <a:pt x="2050" y="6737"/>
                  </a:cubicBezTo>
                  <a:cubicBezTo>
                    <a:pt x="3181" y="6737"/>
                    <a:pt x="4098" y="5229"/>
                    <a:pt x="4098" y="3361"/>
                  </a:cubicBezTo>
                  <a:cubicBezTo>
                    <a:pt x="4098" y="1509"/>
                    <a:pt x="3181" y="1"/>
                    <a:pt x="2050" y="1"/>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30"/>
            <p:cNvSpPr/>
            <p:nvPr/>
          </p:nvSpPr>
          <p:spPr>
            <a:xfrm>
              <a:off x="6260762" y="3436542"/>
              <a:ext cx="8389" cy="96770"/>
            </a:xfrm>
            <a:custGeom>
              <a:avLst/>
              <a:gdLst/>
              <a:ahLst/>
              <a:cxnLst/>
              <a:rect l="l" t="t" r="r" b="b"/>
              <a:pathLst>
                <a:path w="280" h="3230" extrusionOk="0">
                  <a:moveTo>
                    <a:pt x="148" y="0"/>
                  </a:moveTo>
                  <a:cubicBezTo>
                    <a:pt x="50" y="525"/>
                    <a:pt x="0" y="1066"/>
                    <a:pt x="17" y="1607"/>
                  </a:cubicBezTo>
                  <a:cubicBezTo>
                    <a:pt x="0" y="2147"/>
                    <a:pt x="50" y="2688"/>
                    <a:pt x="148" y="3229"/>
                  </a:cubicBezTo>
                  <a:cubicBezTo>
                    <a:pt x="246" y="2688"/>
                    <a:pt x="279" y="2147"/>
                    <a:pt x="279" y="1607"/>
                  </a:cubicBezTo>
                  <a:cubicBezTo>
                    <a:pt x="279" y="1066"/>
                    <a:pt x="230" y="525"/>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30"/>
            <p:cNvSpPr/>
            <p:nvPr/>
          </p:nvSpPr>
          <p:spPr>
            <a:xfrm>
              <a:off x="6011288" y="3157558"/>
              <a:ext cx="500447" cy="308495"/>
            </a:xfrm>
            <a:custGeom>
              <a:avLst/>
              <a:gdLst/>
              <a:ahLst/>
              <a:cxnLst/>
              <a:rect l="l" t="t" r="r" b="b"/>
              <a:pathLst>
                <a:path w="16704" h="10297" extrusionOk="0">
                  <a:moveTo>
                    <a:pt x="12138" y="0"/>
                  </a:moveTo>
                  <a:cubicBezTo>
                    <a:pt x="11983" y="0"/>
                    <a:pt x="11828" y="11"/>
                    <a:pt x="11671" y="35"/>
                  </a:cubicBezTo>
                  <a:cubicBezTo>
                    <a:pt x="10229" y="248"/>
                    <a:pt x="9131" y="1412"/>
                    <a:pt x="8623" y="2969"/>
                  </a:cubicBezTo>
                  <a:cubicBezTo>
                    <a:pt x="8295" y="1756"/>
                    <a:pt x="7524" y="772"/>
                    <a:pt x="6442" y="346"/>
                  </a:cubicBezTo>
                  <a:cubicBezTo>
                    <a:pt x="6064" y="196"/>
                    <a:pt x="5672" y="124"/>
                    <a:pt x="5278" y="124"/>
                  </a:cubicBezTo>
                  <a:cubicBezTo>
                    <a:pt x="3526" y="124"/>
                    <a:pt x="1744" y="1541"/>
                    <a:pt x="968" y="3723"/>
                  </a:cubicBezTo>
                  <a:cubicBezTo>
                    <a:pt x="1" y="6378"/>
                    <a:pt x="902" y="9214"/>
                    <a:pt x="2967" y="10017"/>
                  </a:cubicBezTo>
                  <a:cubicBezTo>
                    <a:pt x="3349" y="10168"/>
                    <a:pt x="3743" y="10240"/>
                    <a:pt x="4139" y="10240"/>
                  </a:cubicBezTo>
                  <a:cubicBezTo>
                    <a:pt x="5890" y="10240"/>
                    <a:pt x="7670" y="8835"/>
                    <a:pt x="8459" y="6657"/>
                  </a:cubicBezTo>
                  <a:cubicBezTo>
                    <a:pt x="8475" y="6575"/>
                    <a:pt x="8508" y="6493"/>
                    <a:pt x="8524" y="6411"/>
                  </a:cubicBezTo>
                  <a:cubicBezTo>
                    <a:pt x="9084" y="8682"/>
                    <a:pt x="10764" y="10296"/>
                    <a:pt x="12606" y="10296"/>
                  </a:cubicBezTo>
                  <a:cubicBezTo>
                    <a:pt x="12758" y="10296"/>
                    <a:pt x="12911" y="10285"/>
                    <a:pt x="13065" y="10263"/>
                  </a:cubicBezTo>
                  <a:cubicBezTo>
                    <a:pt x="15245" y="9935"/>
                    <a:pt x="16703" y="7378"/>
                    <a:pt x="16326" y="4559"/>
                  </a:cubicBezTo>
                  <a:cubicBezTo>
                    <a:pt x="15976" y="1940"/>
                    <a:pt x="14155" y="0"/>
                    <a:pt x="121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30"/>
            <p:cNvSpPr/>
            <p:nvPr/>
          </p:nvSpPr>
          <p:spPr>
            <a:xfrm>
              <a:off x="6006374" y="3153213"/>
              <a:ext cx="509764" cy="316734"/>
            </a:xfrm>
            <a:custGeom>
              <a:avLst/>
              <a:gdLst/>
              <a:ahLst/>
              <a:cxnLst/>
              <a:rect l="l" t="t" r="r" b="b"/>
              <a:pathLst>
                <a:path w="17015" h="10572" extrusionOk="0">
                  <a:moveTo>
                    <a:pt x="12299" y="278"/>
                  </a:moveTo>
                  <a:cubicBezTo>
                    <a:pt x="13022" y="278"/>
                    <a:pt x="13740" y="534"/>
                    <a:pt x="14310" y="983"/>
                  </a:cubicBezTo>
                  <a:cubicBezTo>
                    <a:pt x="15392" y="1802"/>
                    <a:pt x="16146" y="3163"/>
                    <a:pt x="16343" y="4720"/>
                  </a:cubicBezTo>
                  <a:cubicBezTo>
                    <a:pt x="16720" y="7457"/>
                    <a:pt x="15310" y="9949"/>
                    <a:pt x="13196" y="10260"/>
                  </a:cubicBezTo>
                  <a:cubicBezTo>
                    <a:pt x="13051" y="10281"/>
                    <a:pt x="12906" y="10292"/>
                    <a:pt x="12763" y="10292"/>
                  </a:cubicBezTo>
                  <a:cubicBezTo>
                    <a:pt x="11003" y="10292"/>
                    <a:pt x="9365" y="8749"/>
                    <a:pt x="8819" y="6507"/>
                  </a:cubicBezTo>
                  <a:lnTo>
                    <a:pt x="8705" y="6031"/>
                  </a:lnTo>
                  <a:lnTo>
                    <a:pt x="8524" y="6589"/>
                  </a:lnTo>
                  <a:cubicBezTo>
                    <a:pt x="8508" y="6638"/>
                    <a:pt x="8508" y="6687"/>
                    <a:pt x="8475" y="6736"/>
                  </a:cubicBezTo>
                  <a:cubicBezTo>
                    <a:pt x="7951" y="8211"/>
                    <a:pt x="6967" y="9359"/>
                    <a:pt x="5754" y="9916"/>
                  </a:cubicBezTo>
                  <a:cubicBezTo>
                    <a:pt x="5301" y="10133"/>
                    <a:pt x="4819" y="10241"/>
                    <a:pt x="4336" y="10241"/>
                  </a:cubicBezTo>
                  <a:cubicBezTo>
                    <a:pt x="3945" y="10241"/>
                    <a:pt x="3555" y="10170"/>
                    <a:pt x="3181" y="10031"/>
                  </a:cubicBezTo>
                  <a:cubicBezTo>
                    <a:pt x="1181" y="9244"/>
                    <a:pt x="312" y="6490"/>
                    <a:pt x="1246" y="3901"/>
                  </a:cubicBezTo>
                  <a:cubicBezTo>
                    <a:pt x="1771" y="2442"/>
                    <a:pt x="2771" y="1278"/>
                    <a:pt x="3984" y="721"/>
                  </a:cubicBezTo>
                  <a:cubicBezTo>
                    <a:pt x="4433" y="510"/>
                    <a:pt x="4923" y="401"/>
                    <a:pt x="5415" y="401"/>
                  </a:cubicBezTo>
                  <a:cubicBezTo>
                    <a:pt x="5801" y="401"/>
                    <a:pt x="6189" y="469"/>
                    <a:pt x="6557" y="606"/>
                  </a:cubicBezTo>
                  <a:cubicBezTo>
                    <a:pt x="7557" y="999"/>
                    <a:pt x="8311" y="1917"/>
                    <a:pt x="8655" y="3147"/>
                  </a:cubicBezTo>
                  <a:lnTo>
                    <a:pt x="8787" y="3573"/>
                  </a:lnTo>
                  <a:lnTo>
                    <a:pt x="8918" y="3147"/>
                  </a:lnTo>
                  <a:cubicBezTo>
                    <a:pt x="9426" y="1557"/>
                    <a:pt x="10524" y="508"/>
                    <a:pt x="11852" y="311"/>
                  </a:cubicBezTo>
                  <a:cubicBezTo>
                    <a:pt x="12000" y="288"/>
                    <a:pt x="12150" y="278"/>
                    <a:pt x="12299" y="278"/>
                  </a:cubicBezTo>
                  <a:close/>
                  <a:moveTo>
                    <a:pt x="12275" y="0"/>
                  </a:moveTo>
                  <a:cubicBezTo>
                    <a:pt x="12118" y="0"/>
                    <a:pt x="11960" y="11"/>
                    <a:pt x="11803" y="32"/>
                  </a:cubicBezTo>
                  <a:cubicBezTo>
                    <a:pt x="10491" y="229"/>
                    <a:pt x="9377" y="1212"/>
                    <a:pt x="8787" y="2688"/>
                  </a:cubicBezTo>
                  <a:cubicBezTo>
                    <a:pt x="8377" y="1573"/>
                    <a:pt x="7623" y="737"/>
                    <a:pt x="6656" y="360"/>
                  </a:cubicBezTo>
                  <a:cubicBezTo>
                    <a:pt x="6254" y="207"/>
                    <a:pt x="5829" y="131"/>
                    <a:pt x="5405" y="131"/>
                  </a:cubicBezTo>
                  <a:cubicBezTo>
                    <a:pt x="4877" y="131"/>
                    <a:pt x="4351" y="248"/>
                    <a:pt x="3869" y="475"/>
                  </a:cubicBezTo>
                  <a:cubicBezTo>
                    <a:pt x="2591" y="1065"/>
                    <a:pt x="1542" y="2278"/>
                    <a:pt x="1001" y="3802"/>
                  </a:cubicBezTo>
                  <a:cubicBezTo>
                    <a:pt x="1" y="6540"/>
                    <a:pt x="951" y="9441"/>
                    <a:pt x="3082" y="10277"/>
                  </a:cubicBezTo>
                  <a:cubicBezTo>
                    <a:pt x="3490" y="10432"/>
                    <a:pt x="3918" y="10511"/>
                    <a:pt x="4346" y="10511"/>
                  </a:cubicBezTo>
                  <a:cubicBezTo>
                    <a:pt x="4864" y="10511"/>
                    <a:pt x="5384" y="10396"/>
                    <a:pt x="5869" y="10162"/>
                  </a:cubicBezTo>
                  <a:cubicBezTo>
                    <a:pt x="7098" y="9605"/>
                    <a:pt x="8114" y="8457"/>
                    <a:pt x="8672" y="6998"/>
                  </a:cubicBezTo>
                  <a:cubicBezTo>
                    <a:pt x="9344" y="9129"/>
                    <a:pt x="10999" y="10572"/>
                    <a:pt x="12770" y="10572"/>
                  </a:cubicBezTo>
                  <a:cubicBezTo>
                    <a:pt x="12917" y="10572"/>
                    <a:pt x="13081" y="10555"/>
                    <a:pt x="13245" y="10539"/>
                  </a:cubicBezTo>
                  <a:cubicBezTo>
                    <a:pt x="15491" y="10195"/>
                    <a:pt x="17015" y="7572"/>
                    <a:pt x="16622" y="4687"/>
                  </a:cubicBezTo>
                  <a:cubicBezTo>
                    <a:pt x="16408" y="3048"/>
                    <a:pt x="15622" y="1622"/>
                    <a:pt x="14491" y="770"/>
                  </a:cubicBezTo>
                  <a:cubicBezTo>
                    <a:pt x="13860" y="276"/>
                    <a:pt x="13080" y="0"/>
                    <a:pt x="12275"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30"/>
            <p:cNvSpPr/>
            <p:nvPr/>
          </p:nvSpPr>
          <p:spPr>
            <a:xfrm>
              <a:off x="6025548" y="3333900"/>
              <a:ext cx="478816" cy="136047"/>
            </a:xfrm>
            <a:custGeom>
              <a:avLst/>
              <a:gdLst/>
              <a:ahLst/>
              <a:cxnLst/>
              <a:rect l="l" t="t" r="r" b="b"/>
              <a:pathLst>
                <a:path w="15982" h="4541" extrusionOk="0">
                  <a:moveTo>
                    <a:pt x="8065" y="0"/>
                  </a:moveTo>
                  <a:lnTo>
                    <a:pt x="7835" y="722"/>
                  </a:lnTo>
                  <a:cubicBezTo>
                    <a:pt x="7327" y="2180"/>
                    <a:pt x="6327" y="3328"/>
                    <a:pt x="5114" y="3885"/>
                  </a:cubicBezTo>
                  <a:cubicBezTo>
                    <a:pt x="4670" y="4102"/>
                    <a:pt x="4187" y="4210"/>
                    <a:pt x="3702" y="4210"/>
                  </a:cubicBezTo>
                  <a:cubicBezTo>
                    <a:pt x="3309" y="4210"/>
                    <a:pt x="2915" y="4139"/>
                    <a:pt x="2541" y="4000"/>
                  </a:cubicBezTo>
                  <a:cubicBezTo>
                    <a:pt x="1295" y="3508"/>
                    <a:pt x="443" y="2230"/>
                    <a:pt x="262" y="590"/>
                  </a:cubicBezTo>
                  <a:lnTo>
                    <a:pt x="0" y="623"/>
                  </a:lnTo>
                  <a:cubicBezTo>
                    <a:pt x="180" y="2361"/>
                    <a:pt x="1098" y="3721"/>
                    <a:pt x="2442" y="4246"/>
                  </a:cubicBezTo>
                  <a:cubicBezTo>
                    <a:pt x="2850" y="4401"/>
                    <a:pt x="3278" y="4480"/>
                    <a:pt x="3706" y="4480"/>
                  </a:cubicBezTo>
                  <a:cubicBezTo>
                    <a:pt x="4224" y="4480"/>
                    <a:pt x="4744" y="4365"/>
                    <a:pt x="5229" y="4131"/>
                  </a:cubicBezTo>
                  <a:cubicBezTo>
                    <a:pt x="6458" y="3574"/>
                    <a:pt x="7474" y="2426"/>
                    <a:pt x="8032" y="967"/>
                  </a:cubicBezTo>
                  <a:cubicBezTo>
                    <a:pt x="8704" y="3098"/>
                    <a:pt x="10359" y="4541"/>
                    <a:pt x="12130" y="4541"/>
                  </a:cubicBezTo>
                  <a:cubicBezTo>
                    <a:pt x="12277" y="4541"/>
                    <a:pt x="12441" y="4524"/>
                    <a:pt x="12589" y="4508"/>
                  </a:cubicBezTo>
                  <a:cubicBezTo>
                    <a:pt x="14342" y="4246"/>
                    <a:pt x="15703" y="2607"/>
                    <a:pt x="15982" y="427"/>
                  </a:cubicBezTo>
                  <a:lnTo>
                    <a:pt x="15719" y="394"/>
                  </a:lnTo>
                  <a:cubicBezTo>
                    <a:pt x="15441" y="2443"/>
                    <a:pt x="14179" y="4000"/>
                    <a:pt x="12556" y="4229"/>
                  </a:cubicBezTo>
                  <a:cubicBezTo>
                    <a:pt x="12405" y="4253"/>
                    <a:pt x="12254" y="4264"/>
                    <a:pt x="12104" y="4264"/>
                  </a:cubicBezTo>
                  <a:cubicBezTo>
                    <a:pt x="10352" y="4264"/>
                    <a:pt x="8723" y="2711"/>
                    <a:pt x="8179" y="476"/>
                  </a:cubicBezTo>
                  <a:lnTo>
                    <a:pt x="8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30"/>
            <p:cNvSpPr/>
            <p:nvPr/>
          </p:nvSpPr>
          <p:spPr>
            <a:xfrm>
              <a:off x="6180710" y="3166755"/>
              <a:ext cx="177302" cy="119060"/>
            </a:xfrm>
            <a:custGeom>
              <a:avLst/>
              <a:gdLst/>
              <a:ahLst/>
              <a:cxnLst/>
              <a:rect l="l" t="t" r="r" b="b"/>
              <a:pathLst>
                <a:path w="5918" h="3974" extrusionOk="0">
                  <a:moveTo>
                    <a:pt x="2960" y="0"/>
                  </a:moveTo>
                  <a:cubicBezTo>
                    <a:pt x="2258" y="0"/>
                    <a:pt x="1555" y="127"/>
                    <a:pt x="886" y="383"/>
                  </a:cubicBezTo>
                  <a:cubicBezTo>
                    <a:pt x="263" y="629"/>
                    <a:pt x="1" y="1367"/>
                    <a:pt x="328" y="1957"/>
                  </a:cubicBezTo>
                  <a:cubicBezTo>
                    <a:pt x="509" y="2285"/>
                    <a:pt x="722" y="2580"/>
                    <a:pt x="1001" y="2826"/>
                  </a:cubicBezTo>
                  <a:cubicBezTo>
                    <a:pt x="1574" y="3334"/>
                    <a:pt x="2246" y="3727"/>
                    <a:pt x="2984" y="3973"/>
                  </a:cubicBezTo>
                  <a:cubicBezTo>
                    <a:pt x="3672" y="3760"/>
                    <a:pt x="4295" y="3399"/>
                    <a:pt x="4803" y="2908"/>
                  </a:cubicBezTo>
                  <a:cubicBezTo>
                    <a:pt x="5082" y="2645"/>
                    <a:pt x="5328" y="2350"/>
                    <a:pt x="5525" y="2022"/>
                  </a:cubicBezTo>
                  <a:cubicBezTo>
                    <a:pt x="5918" y="1432"/>
                    <a:pt x="5656" y="629"/>
                    <a:pt x="5000" y="367"/>
                  </a:cubicBezTo>
                  <a:cubicBezTo>
                    <a:pt x="4342" y="123"/>
                    <a:pt x="3651" y="0"/>
                    <a:pt x="29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30"/>
            <p:cNvSpPr/>
            <p:nvPr/>
          </p:nvSpPr>
          <p:spPr>
            <a:xfrm>
              <a:off x="6180710" y="3162621"/>
              <a:ext cx="176822" cy="127119"/>
            </a:xfrm>
            <a:custGeom>
              <a:avLst/>
              <a:gdLst/>
              <a:ahLst/>
              <a:cxnLst/>
              <a:rect l="l" t="t" r="r" b="b"/>
              <a:pathLst>
                <a:path w="5902" h="4243" extrusionOk="0">
                  <a:moveTo>
                    <a:pt x="2968" y="275"/>
                  </a:moveTo>
                  <a:cubicBezTo>
                    <a:pt x="3640" y="275"/>
                    <a:pt x="4312" y="390"/>
                    <a:pt x="4967" y="636"/>
                  </a:cubicBezTo>
                  <a:cubicBezTo>
                    <a:pt x="5230" y="734"/>
                    <a:pt x="5426" y="948"/>
                    <a:pt x="5525" y="1226"/>
                  </a:cubicBezTo>
                  <a:cubicBezTo>
                    <a:pt x="5623" y="1505"/>
                    <a:pt x="5590" y="1833"/>
                    <a:pt x="5426" y="2079"/>
                  </a:cubicBezTo>
                  <a:cubicBezTo>
                    <a:pt x="5230" y="2406"/>
                    <a:pt x="4984" y="2685"/>
                    <a:pt x="4721" y="2947"/>
                  </a:cubicBezTo>
                  <a:cubicBezTo>
                    <a:pt x="4230" y="3423"/>
                    <a:pt x="3623" y="3767"/>
                    <a:pt x="2984" y="3980"/>
                  </a:cubicBezTo>
                  <a:cubicBezTo>
                    <a:pt x="2279" y="3718"/>
                    <a:pt x="1640" y="3357"/>
                    <a:pt x="1082" y="2865"/>
                  </a:cubicBezTo>
                  <a:cubicBezTo>
                    <a:pt x="837" y="2619"/>
                    <a:pt x="607" y="2341"/>
                    <a:pt x="443" y="2029"/>
                  </a:cubicBezTo>
                  <a:cubicBezTo>
                    <a:pt x="296" y="1783"/>
                    <a:pt x="279" y="1488"/>
                    <a:pt x="378" y="1210"/>
                  </a:cubicBezTo>
                  <a:cubicBezTo>
                    <a:pt x="460" y="948"/>
                    <a:pt x="673" y="751"/>
                    <a:pt x="935" y="652"/>
                  </a:cubicBezTo>
                  <a:cubicBezTo>
                    <a:pt x="1541" y="407"/>
                    <a:pt x="2197" y="292"/>
                    <a:pt x="2836" y="275"/>
                  </a:cubicBezTo>
                  <a:close/>
                  <a:moveTo>
                    <a:pt x="2977" y="1"/>
                  </a:moveTo>
                  <a:cubicBezTo>
                    <a:pt x="2253" y="1"/>
                    <a:pt x="1528" y="132"/>
                    <a:pt x="837" y="390"/>
                  </a:cubicBezTo>
                  <a:cubicBezTo>
                    <a:pt x="492" y="521"/>
                    <a:pt x="247" y="784"/>
                    <a:pt x="115" y="1128"/>
                  </a:cubicBezTo>
                  <a:cubicBezTo>
                    <a:pt x="1" y="1472"/>
                    <a:pt x="17" y="1849"/>
                    <a:pt x="197" y="2160"/>
                  </a:cubicBezTo>
                  <a:cubicBezTo>
                    <a:pt x="394" y="2505"/>
                    <a:pt x="624" y="2800"/>
                    <a:pt x="902" y="3062"/>
                  </a:cubicBezTo>
                  <a:cubicBezTo>
                    <a:pt x="1607" y="3734"/>
                    <a:pt x="2804" y="4242"/>
                    <a:pt x="3000" y="4242"/>
                  </a:cubicBezTo>
                  <a:lnTo>
                    <a:pt x="3017" y="4242"/>
                  </a:lnTo>
                  <a:cubicBezTo>
                    <a:pt x="3722" y="4029"/>
                    <a:pt x="4377" y="3652"/>
                    <a:pt x="4902" y="3144"/>
                  </a:cubicBezTo>
                  <a:cubicBezTo>
                    <a:pt x="5180" y="2865"/>
                    <a:pt x="5443" y="2570"/>
                    <a:pt x="5656" y="2226"/>
                  </a:cubicBezTo>
                  <a:cubicBezTo>
                    <a:pt x="5852" y="1898"/>
                    <a:pt x="5902" y="1505"/>
                    <a:pt x="5770" y="1128"/>
                  </a:cubicBezTo>
                  <a:cubicBezTo>
                    <a:pt x="5656" y="784"/>
                    <a:pt x="5393" y="505"/>
                    <a:pt x="5049" y="374"/>
                  </a:cubicBezTo>
                  <a:cubicBezTo>
                    <a:pt x="4380" y="124"/>
                    <a:pt x="3679" y="1"/>
                    <a:pt x="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30"/>
            <p:cNvSpPr/>
            <p:nvPr/>
          </p:nvSpPr>
          <p:spPr>
            <a:xfrm>
              <a:off x="6262739" y="3275958"/>
              <a:ext cx="12283" cy="88411"/>
            </a:xfrm>
            <a:custGeom>
              <a:avLst/>
              <a:gdLst/>
              <a:ahLst/>
              <a:cxnLst/>
              <a:rect l="l" t="t" r="r" b="b"/>
              <a:pathLst>
                <a:path w="410" h="2951" extrusionOk="0">
                  <a:moveTo>
                    <a:pt x="148" y="0"/>
                  </a:moveTo>
                  <a:lnTo>
                    <a:pt x="0" y="2951"/>
                  </a:lnTo>
                  <a:lnTo>
                    <a:pt x="279" y="2951"/>
                  </a:lnTo>
                  <a:lnTo>
                    <a:pt x="410" y="17"/>
                  </a:lnTo>
                  <a:lnTo>
                    <a:pt x="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30"/>
            <p:cNvSpPr/>
            <p:nvPr/>
          </p:nvSpPr>
          <p:spPr>
            <a:xfrm>
              <a:off x="6103114" y="3289710"/>
              <a:ext cx="16747" cy="13781"/>
            </a:xfrm>
            <a:custGeom>
              <a:avLst/>
              <a:gdLst/>
              <a:ahLst/>
              <a:cxnLst/>
              <a:rect l="l" t="t" r="r" b="b"/>
              <a:pathLst>
                <a:path w="559" h="460" extrusionOk="0">
                  <a:moveTo>
                    <a:pt x="279" y="0"/>
                  </a:moveTo>
                  <a:cubicBezTo>
                    <a:pt x="1" y="33"/>
                    <a:pt x="1" y="426"/>
                    <a:pt x="279" y="459"/>
                  </a:cubicBezTo>
                  <a:cubicBezTo>
                    <a:pt x="558" y="426"/>
                    <a:pt x="558" y="33"/>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30"/>
            <p:cNvSpPr/>
            <p:nvPr/>
          </p:nvSpPr>
          <p:spPr>
            <a:xfrm>
              <a:off x="6174808" y="3291657"/>
              <a:ext cx="16747" cy="13781"/>
            </a:xfrm>
            <a:custGeom>
              <a:avLst/>
              <a:gdLst/>
              <a:ahLst/>
              <a:cxnLst/>
              <a:rect l="l" t="t" r="r" b="b"/>
              <a:pathLst>
                <a:path w="559" h="460" extrusionOk="0">
                  <a:moveTo>
                    <a:pt x="280" y="1"/>
                  </a:moveTo>
                  <a:cubicBezTo>
                    <a:pt x="1" y="17"/>
                    <a:pt x="1" y="427"/>
                    <a:pt x="280" y="460"/>
                  </a:cubicBezTo>
                  <a:cubicBezTo>
                    <a:pt x="558" y="427"/>
                    <a:pt x="558" y="17"/>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30"/>
            <p:cNvSpPr/>
            <p:nvPr/>
          </p:nvSpPr>
          <p:spPr>
            <a:xfrm>
              <a:off x="6137508" y="3330964"/>
              <a:ext cx="16238" cy="13272"/>
            </a:xfrm>
            <a:custGeom>
              <a:avLst/>
              <a:gdLst/>
              <a:ahLst/>
              <a:cxnLst/>
              <a:rect l="l" t="t" r="r" b="b"/>
              <a:pathLst>
                <a:path w="542" h="443" extrusionOk="0">
                  <a:moveTo>
                    <a:pt x="279" y="0"/>
                  </a:moveTo>
                  <a:cubicBezTo>
                    <a:pt x="0" y="16"/>
                    <a:pt x="0" y="426"/>
                    <a:pt x="279" y="443"/>
                  </a:cubicBezTo>
                  <a:cubicBezTo>
                    <a:pt x="541" y="426"/>
                    <a:pt x="541" y="16"/>
                    <a:pt x="2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30"/>
            <p:cNvSpPr/>
            <p:nvPr/>
          </p:nvSpPr>
          <p:spPr>
            <a:xfrm>
              <a:off x="6349652" y="3293125"/>
              <a:ext cx="16238" cy="13781"/>
            </a:xfrm>
            <a:custGeom>
              <a:avLst/>
              <a:gdLst/>
              <a:ahLst/>
              <a:cxnLst/>
              <a:rect l="l" t="t" r="r" b="b"/>
              <a:pathLst>
                <a:path w="542" h="460" extrusionOk="0">
                  <a:moveTo>
                    <a:pt x="263" y="1"/>
                  </a:moveTo>
                  <a:cubicBezTo>
                    <a:pt x="0" y="34"/>
                    <a:pt x="0" y="427"/>
                    <a:pt x="263" y="460"/>
                  </a:cubicBezTo>
                  <a:cubicBezTo>
                    <a:pt x="541" y="427"/>
                    <a:pt x="541" y="34"/>
                    <a:pt x="2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30"/>
            <p:cNvSpPr/>
            <p:nvPr/>
          </p:nvSpPr>
          <p:spPr>
            <a:xfrm>
              <a:off x="6424791" y="3291657"/>
              <a:ext cx="16238" cy="13781"/>
            </a:xfrm>
            <a:custGeom>
              <a:avLst/>
              <a:gdLst/>
              <a:ahLst/>
              <a:cxnLst/>
              <a:rect l="l" t="t" r="r" b="b"/>
              <a:pathLst>
                <a:path w="542" h="460" extrusionOk="0">
                  <a:moveTo>
                    <a:pt x="279" y="1"/>
                  </a:moveTo>
                  <a:cubicBezTo>
                    <a:pt x="0" y="17"/>
                    <a:pt x="0" y="427"/>
                    <a:pt x="279" y="460"/>
                  </a:cubicBezTo>
                  <a:cubicBezTo>
                    <a:pt x="541" y="427"/>
                    <a:pt x="541" y="17"/>
                    <a:pt x="2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30"/>
            <p:cNvSpPr/>
            <p:nvPr/>
          </p:nvSpPr>
          <p:spPr>
            <a:xfrm>
              <a:off x="6391866" y="3335848"/>
              <a:ext cx="16238" cy="13781"/>
            </a:xfrm>
            <a:custGeom>
              <a:avLst/>
              <a:gdLst/>
              <a:ahLst/>
              <a:cxnLst/>
              <a:rect l="l" t="t" r="r" b="b"/>
              <a:pathLst>
                <a:path w="542" h="460" extrusionOk="0">
                  <a:moveTo>
                    <a:pt x="280" y="1"/>
                  </a:moveTo>
                  <a:cubicBezTo>
                    <a:pt x="1" y="34"/>
                    <a:pt x="1" y="427"/>
                    <a:pt x="280" y="460"/>
                  </a:cubicBezTo>
                  <a:cubicBezTo>
                    <a:pt x="542" y="427"/>
                    <a:pt x="542" y="34"/>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30"/>
            <p:cNvSpPr/>
            <p:nvPr/>
          </p:nvSpPr>
          <p:spPr>
            <a:xfrm>
              <a:off x="6119832" y="3083917"/>
              <a:ext cx="39307" cy="55066"/>
            </a:xfrm>
            <a:custGeom>
              <a:avLst/>
              <a:gdLst/>
              <a:ahLst/>
              <a:cxnLst/>
              <a:rect l="l" t="t" r="r" b="b"/>
              <a:pathLst>
                <a:path w="1312" h="1838" extrusionOk="0">
                  <a:moveTo>
                    <a:pt x="667" y="1"/>
                  </a:moveTo>
                  <a:cubicBezTo>
                    <a:pt x="316" y="1"/>
                    <a:pt x="33" y="388"/>
                    <a:pt x="17" y="886"/>
                  </a:cubicBezTo>
                  <a:cubicBezTo>
                    <a:pt x="0" y="1395"/>
                    <a:pt x="279" y="1821"/>
                    <a:pt x="623" y="1837"/>
                  </a:cubicBezTo>
                  <a:cubicBezTo>
                    <a:pt x="984" y="1837"/>
                    <a:pt x="1279" y="1444"/>
                    <a:pt x="1295" y="936"/>
                  </a:cubicBezTo>
                  <a:cubicBezTo>
                    <a:pt x="1311" y="427"/>
                    <a:pt x="1033" y="1"/>
                    <a:pt x="689" y="1"/>
                  </a:cubicBezTo>
                  <a:cubicBezTo>
                    <a:pt x="681" y="1"/>
                    <a:pt x="674"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30"/>
            <p:cNvSpPr/>
            <p:nvPr/>
          </p:nvSpPr>
          <p:spPr>
            <a:xfrm>
              <a:off x="6115907" y="3079513"/>
              <a:ext cx="47636" cy="63395"/>
            </a:xfrm>
            <a:custGeom>
              <a:avLst/>
              <a:gdLst/>
              <a:ahLst/>
              <a:cxnLst/>
              <a:rect l="l" t="t" r="r" b="b"/>
              <a:pathLst>
                <a:path w="1590" h="2116" extrusionOk="0">
                  <a:moveTo>
                    <a:pt x="820" y="263"/>
                  </a:moveTo>
                  <a:cubicBezTo>
                    <a:pt x="1098" y="279"/>
                    <a:pt x="1311" y="640"/>
                    <a:pt x="1295" y="1066"/>
                  </a:cubicBezTo>
                  <a:cubicBezTo>
                    <a:pt x="1295" y="1312"/>
                    <a:pt x="1213" y="1542"/>
                    <a:pt x="1049" y="1722"/>
                  </a:cubicBezTo>
                  <a:cubicBezTo>
                    <a:pt x="967" y="1787"/>
                    <a:pt x="869" y="1837"/>
                    <a:pt x="770" y="1837"/>
                  </a:cubicBezTo>
                  <a:cubicBezTo>
                    <a:pt x="492" y="1820"/>
                    <a:pt x="279" y="1460"/>
                    <a:pt x="279" y="1033"/>
                  </a:cubicBezTo>
                  <a:cubicBezTo>
                    <a:pt x="279" y="788"/>
                    <a:pt x="377" y="558"/>
                    <a:pt x="541" y="378"/>
                  </a:cubicBezTo>
                  <a:cubicBezTo>
                    <a:pt x="606" y="312"/>
                    <a:pt x="705" y="263"/>
                    <a:pt x="803" y="263"/>
                  </a:cubicBezTo>
                  <a:close/>
                  <a:moveTo>
                    <a:pt x="820" y="1"/>
                  </a:moveTo>
                  <a:cubicBezTo>
                    <a:pt x="639" y="1"/>
                    <a:pt x="475" y="66"/>
                    <a:pt x="361" y="197"/>
                  </a:cubicBezTo>
                  <a:cubicBezTo>
                    <a:pt x="131" y="427"/>
                    <a:pt x="16" y="722"/>
                    <a:pt x="16" y="1033"/>
                  </a:cubicBezTo>
                  <a:cubicBezTo>
                    <a:pt x="0" y="1623"/>
                    <a:pt x="328" y="2099"/>
                    <a:pt x="754" y="2115"/>
                  </a:cubicBezTo>
                  <a:lnTo>
                    <a:pt x="770" y="2115"/>
                  </a:lnTo>
                  <a:cubicBezTo>
                    <a:pt x="951" y="2115"/>
                    <a:pt x="1115" y="2033"/>
                    <a:pt x="1229" y="1919"/>
                  </a:cubicBezTo>
                  <a:cubicBezTo>
                    <a:pt x="1442" y="1689"/>
                    <a:pt x="1574" y="1394"/>
                    <a:pt x="1574" y="1083"/>
                  </a:cubicBezTo>
                  <a:cubicBezTo>
                    <a:pt x="1590" y="492"/>
                    <a:pt x="1262" y="17"/>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30"/>
            <p:cNvSpPr/>
            <p:nvPr/>
          </p:nvSpPr>
          <p:spPr>
            <a:xfrm>
              <a:off x="6374189" y="3083917"/>
              <a:ext cx="39337" cy="55066"/>
            </a:xfrm>
            <a:custGeom>
              <a:avLst/>
              <a:gdLst/>
              <a:ahLst/>
              <a:cxnLst/>
              <a:rect l="l" t="t" r="r" b="b"/>
              <a:pathLst>
                <a:path w="1313" h="1838" extrusionOk="0">
                  <a:moveTo>
                    <a:pt x="652" y="1"/>
                  </a:moveTo>
                  <a:cubicBezTo>
                    <a:pt x="317" y="1"/>
                    <a:pt x="33" y="388"/>
                    <a:pt x="17" y="886"/>
                  </a:cubicBezTo>
                  <a:cubicBezTo>
                    <a:pt x="1" y="1395"/>
                    <a:pt x="280" y="1821"/>
                    <a:pt x="624" y="1837"/>
                  </a:cubicBezTo>
                  <a:cubicBezTo>
                    <a:pt x="984" y="1837"/>
                    <a:pt x="1279" y="1444"/>
                    <a:pt x="1296" y="936"/>
                  </a:cubicBezTo>
                  <a:cubicBezTo>
                    <a:pt x="1312" y="427"/>
                    <a:pt x="1034" y="1"/>
                    <a:pt x="673" y="1"/>
                  </a:cubicBezTo>
                  <a:cubicBezTo>
                    <a:pt x="666" y="1"/>
                    <a:pt x="6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30"/>
            <p:cNvSpPr/>
            <p:nvPr/>
          </p:nvSpPr>
          <p:spPr>
            <a:xfrm>
              <a:off x="6370265" y="3079513"/>
              <a:ext cx="47187" cy="63395"/>
            </a:xfrm>
            <a:custGeom>
              <a:avLst/>
              <a:gdLst/>
              <a:ahLst/>
              <a:cxnLst/>
              <a:rect l="l" t="t" r="r" b="b"/>
              <a:pathLst>
                <a:path w="1575" h="2116" extrusionOk="0">
                  <a:moveTo>
                    <a:pt x="804" y="263"/>
                  </a:moveTo>
                  <a:cubicBezTo>
                    <a:pt x="1083" y="279"/>
                    <a:pt x="1312" y="640"/>
                    <a:pt x="1296" y="1066"/>
                  </a:cubicBezTo>
                  <a:cubicBezTo>
                    <a:pt x="1296" y="1312"/>
                    <a:pt x="1197" y="1542"/>
                    <a:pt x="1033" y="1722"/>
                  </a:cubicBezTo>
                  <a:cubicBezTo>
                    <a:pt x="968" y="1787"/>
                    <a:pt x="869" y="1837"/>
                    <a:pt x="771" y="1837"/>
                  </a:cubicBezTo>
                  <a:cubicBezTo>
                    <a:pt x="492" y="1820"/>
                    <a:pt x="263" y="1460"/>
                    <a:pt x="279" y="1033"/>
                  </a:cubicBezTo>
                  <a:cubicBezTo>
                    <a:pt x="279" y="788"/>
                    <a:pt x="361" y="558"/>
                    <a:pt x="542" y="378"/>
                  </a:cubicBezTo>
                  <a:cubicBezTo>
                    <a:pt x="607" y="312"/>
                    <a:pt x="706" y="263"/>
                    <a:pt x="804" y="263"/>
                  </a:cubicBezTo>
                  <a:close/>
                  <a:moveTo>
                    <a:pt x="820" y="1"/>
                  </a:moveTo>
                  <a:cubicBezTo>
                    <a:pt x="640" y="1"/>
                    <a:pt x="476" y="66"/>
                    <a:pt x="345" y="197"/>
                  </a:cubicBezTo>
                  <a:cubicBezTo>
                    <a:pt x="132" y="427"/>
                    <a:pt x="17" y="722"/>
                    <a:pt x="17" y="1033"/>
                  </a:cubicBezTo>
                  <a:cubicBezTo>
                    <a:pt x="1" y="1623"/>
                    <a:pt x="312" y="2099"/>
                    <a:pt x="755" y="2115"/>
                  </a:cubicBezTo>
                  <a:lnTo>
                    <a:pt x="771" y="2115"/>
                  </a:lnTo>
                  <a:cubicBezTo>
                    <a:pt x="935" y="2115"/>
                    <a:pt x="1099" y="2033"/>
                    <a:pt x="1230" y="1919"/>
                  </a:cubicBezTo>
                  <a:cubicBezTo>
                    <a:pt x="1443" y="1689"/>
                    <a:pt x="1558" y="1394"/>
                    <a:pt x="1558" y="1083"/>
                  </a:cubicBezTo>
                  <a:cubicBezTo>
                    <a:pt x="1574" y="492"/>
                    <a:pt x="1246" y="17"/>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30"/>
            <p:cNvSpPr/>
            <p:nvPr/>
          </p:nvSpPr>
          <p:spPr>
            <a:xfrm>
              <a:off x="7008676" y="4308370"/>
              <a:ext cx="439539" cy="564920"/>
            </a:xfrm>
            <a:custGeom>
              <a:avLst/>
              <a:gdLst/>
              <a:ahLst/>
              <a:cxnLst/>
              <a:rect l="l" t="t" r="r" b="b"/>
              <a:pathLst>
                <a:path w="14671" h="18856" extrusionOk="0">
                  <a:moveTo>
                    <a:pt x="4301" y="1"/>
                  </a:moveTo>
                  <a:cubicBezTo>
                    <a:pt x="3748" y="1"/>
                    <a:pt x="3227" y="126"/>
                    <a:pt x="2754" y="388"/>
                  </a:cubicBezTo>
                  <a:cubicBezTo>
                    <a:pt x="99" y="1847"/>
                    <a:pt x="0" y="7092"/>
                    <a:pt x="2525" y="12091"/>
                  </a:cubicBezTo>
                  <a:cubicBezTo>
                    <a:pt x="4600" y="16188"/>
                    <a:pt x="7805" y="18855"/>
                    <a:pt x="10355" y="18855"/>
                  </a:cubicBezTo>
                  <a:cubicBezTo>
                    <a:pt x="10907" y="18855"/>
                    <a:pt x="11428" y="18730"/>
                    <a:pt x="11901" y="18468"/>
                  </a:cubicBezTo>
                  <a:cubicBezTo>
                    <a:pt x="14556" y="17009"/>
                    <a:pt x="14671" y="11764"/>
                    <a:pt x="12146" y="6781"/>
                  </a:cubicBezTo>
                  <a:cubicBezTo>
                    <a:pt x="10071" y="2671"/>
                    <a:pt x="6855" y="1"/>
                    <a:pt x="43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30"/>
            <p:cNvSpPr/>
            <p:nvPr/>
          </p:nvSpPr>
          <p:spPr>
            <a:xfrm>
              <a:off x="7004242" y="4304505"/>
              <a:ext cx="448407" cy="572889"/>
            </a:xfrm>
            <a:custGeom>
              <a:avLst/>
              <a:gdLst/>
              <a:ahLst/>
              <a:cxnLst/>
              <a:rect l="l" t="t" r="r" b="b"/>
              <a:pathLst>
                <a:path w="14967" h="19122" extrusionOk="0">
                  <a:moveTo>
                    <a:pt x="4372" y="270"/>
                  </a:moveTo>
                  <a:cubicBezTo>
                    <a:pt x="4401" y="270"/>
                    <a:pt x="4430" y="270"/>
                    <a:pt x="4459" y="271"/>
                  </a:cubicBezTo>
                  <a:cubicBezTo>
                    <a:pt x="4886" y="271"/>
                    <a:pt x="5295" y="337"/>
                    <a:pt x="5705" y="468"/>
                  </a:cubicBezTo>
                  <a:cubicBezTo>
                    <a:pt x="8033" y="1189"/>
                    <a:pt x="10508" y="3681"/>
                    <a:pt x="12163" y="6975"/>
                  </a:cubicBezTo>
                  <a:cubicBezTo>
                    <a:pt x="14655" y="11893"/>
                    <a:pt x="14573" y="17056"/>
                    <a:pt x="11983" y="18482"/>
                  </a:cubicBezTo>
                  <a:cubicBezTo>
                    <a:pt x="11549" y="18727"/>
                    <a:pt x="11049" y="18853"/>
                    <a:pt x="10510" y="18853"/>
                  </a:cubicBezTo>
                  <a:cubicBezTo>
                    <a:pt x="10112" y="18853"/>
                    <a:pt x="9693" y="18785"/>
                    <a:pt x="9262" y="18646"/>
                  </a:cubicBezTo>
                  <a:cubicBezTo>
                    <a:pt x="6934" y="17941"/>
                    <a:pt x="4459" y="15450"/>
                    <a:pt x="2787" y="12155"/>
                  </a:cubicBezTo>
                  <a:cubicBezTo>
                    <a:pt x="312" y="7238"/>
                    <a:pt x="394" y="2074"/>
                    <a:pt x="2968" y="632"/>
                  </a:cubicBezTo>
                  <a:cubicBezTo>
                    <a:pt x="3401" y="400"/>
                    <a:pt x="3878" y="270"/>
                    <a:pt x="4372" y="270"/>
                  </a:cubicBezTo>
                  <a:close/>
                  <a:moveTo>
                    <a:pt x="4464" y="1"/>
                  </a:moveTo>
                  <a:cubicBezTo>
                    <a:pt x="3873" y="1"/>
                    <a:pt x="3324" y="135"/>
                    <a:pt x="2837" y="402"/>
                  </a:cubicBezTo>
                  <a:cubicBezTo>
                    <a:pt x="132" y="1894"/>
                    <a:pt x="1" y="7221"/>
                    <a:pt x="2558" y="12286"/>
                  </a:cubicBezTo>
                  <a:cubicBezTo>
                    <a:pt x="4246" y="15630"/>
                    <a:pt x="6787" y="18170"/>
                    <a:pt x="9180" y="18908"/>
                  </a:cubicBezTo>
                  <a:cubicBezTo>
                    <a:pt x="9606" y="19056"/>
                    <a:pt x="10065" y="19121"/>
                    <a:pt x="10508" y="19121"/>
                  </a:cubicBezTo>
                  <a:cubicBezTo>
                    <a:pt x="11065" y="19121"/>
                    <a:pt x="11622" y="18990"/>
                    <a:pt x="12114" y="18728"/>
                  </a:cubicBezTo>
                  <a:cubicBezTo>
                    <a:pt x="14835" y="17220"/>
                    <a:pt x="14966" y="11893"/>
                    <a:pt x="12409" y="6844"/>
                  </a:cubicBezTo>
                  <a:cubicBezTo>
                    <a:pt x="10721" y="3484"/>
                    <a:pt x="8180" y="943"/>
                    <a:pt x="5787" y="206"/>
                  </a:cubicBezTo>
                  <a:cubicBezTo>
                    <a:pt x="5329" y="69"/>
                    <a:pt x="4886" y="1"/>
                    <a:pt x="4464"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30"/>
            <p:cNvSpPr/>
            <p:nvPr/>
          </p:nvSpPr>
          <p:spPr>
            <a:xfrm>
              <a:off x="6983150" y="4711058"/>
              <a:ext cx="418417" cy="201030"/>
            </a:xfrm>
            <a:custGeom>
              <a:avLst/>
              <a:gdLst/>
              <a:ahLst/>
              <a:cxnLst/>
              <a:rect l="l" t="t" r="r" b="b"/>
              <a:pathLst>
                <a:path w="13966" h="6710" extrusionOk="0">
                  <a:moveTo>
                    <a:pt x="7179" y="1"/>
                  </a:moveTo>
                  <a:cubicBezTo>
                    <a:pt x="6335" y="1"/>
                    <a:pt x="5408" y="126"/>
                    <a:pt x="4393" y="421"/>
                  </a:cubicBezTo>
                  <a:cubicBezTo>
                    <a:pt x="4393" y="421"/>
                    <a:pt x="0" y="6010"/>
                    <a:pt x="6130" y="6633"/>
                  </a:cubicBezTo>
                  <a:cubicBezTo>
                    <a:pt x="6646" y="6685"/>
                    <a:pt x="7130" y="6709"/>
                    <a:pt x="7584" y="6709"/>
                  </a:cubicBezTo>
                  <a:cubicBezTo>
                    <a:pt x="12535" y="6709"/>
                    <a:pt x="13966" y="3863"/>
                    <a:pt x="13966" y="3863"/>
                  </a:cubicBezTo>
                  <a:cubicBezTo>
                    <a:pt x="13966" y="3863"/>
                    <a:pt x="11870" y="1"/>
                    <a:pt x="717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30"/>
            <p:cNvSpPr/>
            <p:nvPr/>
          </p:nvSpPr>
          <p:spPr>
            <a:xfrm>
              <a:off x="7046006" y="4707014"/>
              <a:ext cx="359996" cy="209179"/>
            </a:xfrm>
            <a:custGeom>
              <a:avLst/>
              <a:gdLst/>
              <a:ahLst/>
              <a:cxnLst/>
              <a:rect l="l" t="t" r="r" b="b"/>
              <a:pathLst>
                <a:path w="12016" h="6982" extrusionOk="0">
                  <a:moveTo>
                    <a:pt x="5044" y="278"/>
                  </a:moveTo>
                  <a:cubicBezTo>
                    <a:pt x="9294" y="278"/>
                    <a:pt x="11401" y="3502"/>
                    <a:pt x="11704" y="3998"/>
                  </a:cubicBezTo>
                  <a:cubicBezTo>
                    <a:pt x="11465" y="4415"/>
                    <a:pt x="9875" y="6711"/>
                    <a:pt x="5470" y="6711"/>
                  </a:cubicBezTo>
                  <a:cubicBezTo>
                    <a:pt x="5026" y="6711"/>
                    <a:pt x="4552" y="6688"/>
                    <a:pt x="4049" y="6637"/>
                  </a:cubicBezTo>
                  <a:cubicBezTo>
                    <a:pt x="2442" y="6473"/>
                    <a:pt x="1443" y="5948"/>
                    <a:pt x="1066" y="5080"/>
                  </a:cubicBezTo>
                  <a:cubicBezTo>
                    <a:pt x="361" y="3424"/>
                    <a:pt x="2147" y="982"/>
                    <a:pt x="2377" y="670"/>
                  </a:cubicBezTo>
                  <a:cubicBezTo>
                    <a:pt x="3345" y="395"/>
                    <a:pt x="4233" y="278"/>
                    <a:pt x="5044" y="278"/>
                  </a:cubicBezTo>
                  <a:close/>
                  <a:moveTo>
                    <a:pt x="5070" y="1"/>
                  </a:moveTo>
                  <a:cubicBezTo>
                    <a:pt x="4218" y="1"/>
                    <a:pt x="3283" y="127"/>
                    <a:pt x="2262" y="425"/>
                  </a:cubicBezTo>
                  <a:lnTo>
                    <a:pt x="2229" y="441"/>
                  </a:lnTo>
                  <a:lnTo>
                    <a:pt x="2197" y="474"/>
                  </a:lnTo>
                  <a:cubicBezTo>
                    <a:pt x="2098" y="572"/>
                    <a:pt x="0" y="3277"/>
                    <a:pt x="820" y="5178"/>
                  </a:cubicBezTo>
                  <a:cubicBezTo>
                    <a:pt x="1230" y="6145"/>
                    <a:pt x="2311" y="6735"/>
                    <a:pt x="4016" y="6899"/>
                  </a:cubicBezTo>
                  <a:cubicBezTo>
                    <a:pt x="4508" y="6948"/>
                    <a:pt x="4983" y="6981"/>
                    <a:pt x="5475" y="6981"/>
                  </a:cubicBezTo>
                  <a:cubicBezTo>
                    <a:pt x="10458" y="6981"/>
                    <a:pt x="11966" y="4096"/>
                    <a:pt x="11982" y="4063"/>
                  </a:cubicBezTo>
                  <a:lnTo>
                    <a:pt x="12015" y="3998"/>
                  </a:lnTo>
                  <a:lnTo>
                    <a:pt x="11982" y="3932"/>
                  </a:lnTo>
                  <a:cubicBezTo>
                    <a:pt x="11954" y="3891"/>
                    <a:pt x="9797" y="1"/>
                    <a:pt x="5070"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30"/>
            <p:cNvSpPr/>
            <p:nvPr/>
          </p:nvSpPr>
          <p:spPr>
            <a:xfrm>
              <a:off x="7078902" y="4814988"/>
              <a:ext cx="49134" cy="61417"/>
            </a:xfrm>
            <a:custGeom>
              <a:avLst/>
              <a:gdLst/>
              <a:ahLst/>
              <a:cxnLst/>
              <a:rect l="l" t="t" r="r" b="b"/>
              <a:pathLst>
                <a:path w="1640" h="2050" extrusionOk="0">
                  <a:moveTo>
                    <a:pt x="1459" y="0"/>
                  </a:moveTo>
                  <a:cubicBezTo>
                    <a:pt x="1099" y="345"/>
                    <a:pt x="787" y="705"/>
                    <a:pt x="509" y="1099"/>
                  </a:cubicBezTo>
                  <a:cubicBezTo>
                    <a:pt x="312" y="1361"/>
                    <a:pt x="148" y="1623"/>
                    <a:pt x="0" y="1918"/>
                  </a:cubicBezTo>
                  <a:lnTo>
                    <a:pt x="230" y="2049"/>
                  </a:lnTo>
                  <a:cubicBezTo>
                    <a:pt x="377" y="1771"/>
                    <a:pt x="541" y="1508"/>
                    <a:pt x="722" y="1263"/>
                  </a:cubicBezTo>
                  <a:cubicBezTo>
                    <a:pt x="1000" y="886"/>
                    <a:pt x="1312" y="525"/>
                    <a:pt x="1640" y="214"/>
                  </a:cubicBezTo>
                  <a:lnTo>
                    <a:pt x="145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30"/>
            <p:cNvSpPr/>
            <p:nvPr/>
          </p:nvSpPr>
          <p:spPr>
            <a:xfrm>
              <a:off x="7173185" y="4850341"/>
              <a:ext cx="42752" cy="63874"/>
            </a:xfrm>
            <a:custGeom>
              <a:avLst/>
              <a:gdLst/>
              <a:ahLst/>
              <a:cxnLst/>
              <a:rect l="l" t="t" r="r" b="b"/>
              <a:pathLst>
                <a:path w="1427" h="2132" extrusionOk="0">
                  <a:moveTo>
                    <a:pt x="1214" y="1"/>
                  </a:moveTo>
                  <a:cubicBezTo>
                    <a:pt x="951" y="345"/>
                    <a:pt x="689" y="705"/>
                    <a:pt x="476" y="1082"/>
                  </a:cubicBezTo>
                  <a:cubicBezTo>
                    <a:pt x="296" y="1394"/>
                    <a:pt x="132" y="1705"/>
                    <a:pt x="1" y="2033"/>
                  </a:cubicBezTo>
                  <a:lnTo>
                    <a:pt x="246" y="2132"/>
                  </a:lnTo>
                  <a:cubicBezTo>
                    <a:pt x="378" y="1820"/>
                    <a:pt x="525" y="1509"/>
                    <a:pt x="705" y="1214"/>
                  </a:cubicBezTo>
                  <a:cubicBezTo>
                    <a:pt x="918" y="853"/>
                    <a:pt x="1164" y="492"/>
                    <a:pt x="1427" y="165"/>
                  </a:cubicBez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30"/>
            <p:cNvSpPr/>
            <p:nvPr/>
          </p:nvSpPr>
          <p:spPr>
            <a:xfrm>
              <a:off x="7121624" y="4827751"/>
              <a:ext cx="56025" cy="76158"/>
            </a:xfrm>
            <a:custGeom>
              <a:avLst/>
              <a:gdLst/>
              <a:ahLst/>
              <a:cxnLst/>
              <a:rect l="l" t="t" r="r" b="b"/>
              <a:pathLst>
                <a:path w="1870" h="2542" extrusionOk="0">
                  <a:moveTo>
                    <a:pt x="1672" y="1"/>
                  </a:moveTo>
                  <a:cubicBezTo>
                    <a:pt x="1246" y="427"/>
                    <a:pt x="886" y="902"/>
                    <a:pt x="558" y="1410"/>
                  </a:cubicBezTo>
                  <a:cubicBezTo>
                    <a:pt x="345" y="1738"/>
                    <a:pt x="164" y="2082"/>
                    <a:pt x="0" y="2427"/>
                  </a:cubicBezTo>
                  <a:lnTo>
                    <a:pt x="246" y="2541"/>
                  </a:lnTo>
                  <a:cubicBezTo>
                    <a:pt x="410" y="2197"/>
                    <a:pt x="591" y="1869"/>
                    <a:pt x="787" y="1558"/>
                  </a:cubicBezTo>
                  <a:cubicBezTo>
                    <a:pt x="1099" y="1066"/>
                    <a:pt x="1459" y="607"/>
                    <a:pt x="1869" y="197"/>
                  </a:cubicBezTo>
                  <a:lnTo>
                    <a:pt x="16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30"/>
            <p:cNvSpPr/>
            <p:nvPr/>
          </p:nvSpPr>
          <p:spPr>
            <a:xfrm>
              <a:off x="7953006" y="4321822"/>
              <a:ext cx="439569" cy="565040"/>
            </a:xfrm>
            <a:custGeom>
              <a:avLst/>
              <a:gdLst/>
              <a:ahLst/>
              <a:cxnLst/>
              <a:rect l="l" t="t" r="r" b="b"/>
              <a:pathLst>
                <a:path w="14672" h="18860" extrusionOk="0">
                  <a:moveTo>
                    <a:pt x="10363" y="0"/>
                  </a:moveTo>
                  <a:cubicBezTo>
                    <a:pt x="7812" y="0"/>
                    <a:pt x="4603" y="2660"/>
                    <a:pt x="2525" y="6774"/>
                  </a:cubicBezTo>
                  <a:cubicBezTo>
                    <a:pt x="1" y="11774"/>
                    <a:pt x="99" y="17002"/>
                    <a:pt x="2755" y="18478"/>
                  </a:cubicBezTo>
                  <a:cubicBezTo>
                    <a:pt x="3225" y="18736"/>
                    <a:pt x="3743" y="18859"/>
                    <a:pt x="4292" y="18859"/>
                  </a:cubicBezTo>
                  <a:cubicBezTo>
                    <a:pt x="6844" y="18859"/>
                    <a:pt x="10056" y="16199"/>
                    <a:pt x="12147" y="12085"/>
                  </a:cubicBezTo>
                  <a:cubicBezTo>
                    <a:pt x="14671" y="7086"/>
                    <a:pt x="14556" y="1857"/>
                    <a:pt x="11901" y="382"/>
                  </a:cubicBezTo>
                  <a:cubicBezTo>
                    <a:pt x="11431" y="123"/>
                    <a:pt x="10912" y="0"/>
                    <a:pt x="103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30"/>
            <p:cNvSpPr/>
            <p:nvPr/>
          </p:nvSpPr>
          <p:spPr>
            <a:xfrm>
              <a:off x="7948602" y="4317777"/>
              <a:ext cx="448377" cy="572889"/>
            </a:xfrm>
            <a:custGeom>
              <a:avLst/>
              <a:gdLst/>
              <a:ahLst/>
              <a:cxnLst/>
              <a:rect l="l" t="t" r="r" b="b"/>
              <a:pathLst>
                <a:path w="14966" h="19122" extrusionOk="0">
                  <a:moveTo>
                    <a:pt x="10507" y="271"/>
                  </a:moveTo>
                  <a:cubicBezTo>
                    <a:pt x="11015" y="271"/>
                    <a:pt x="11524" y="402"/>
                    <a:pt x="11983" y="648"/>
                  </a:cubicBezTo>
                  <a:cubicBezTo>
                    <a:pt x="14572" y="2074"/>
                    <a:pt x="14654" y="7253"/>
                    <a:pt x="12163" y="12171"/>
                  </a:cubicBezTo>
                  <a:cubicBezTo>
                    <a:pt x="10507" y="15449"/>
                    <a:pt x="8032" y="17941"/>
                    <a:pt x="5705" y="18662"/>
                  </a:cubicBezTo>
                  <a:cubicBezTo>
                    <a:pt x="5270" y="18795"/>
                    <a:pt x="4847" y="18862"/>
                    <a:pt x="4446" y="18862"/>
                  </a:cubicBezTo>
                  <a:cubicBezTo>
                    <a:pt x="3908" y="18862"/>
                    <a:pt x="3408" y="18742"/>
                    <a:pt x="2967" y="18498"/>
                  </a:cubicBezTo>
                  <a:cubicBezTo>
                    <a:pt x="377" y="17072"/>
                    <a:pt x="295" y="11892"/>
                    <a:pt x="2787" y="6975"/>
                  </a:cubicBezTo>
                  <a:cubicBezTo>
                    <a:pt x="4459" y="3697"/>
                    <a:pt x="6934" y="1205"/>
                    <a:pt x="9262" y="484"/>
                  </a:cubicBezTo>
                  <a:cubicBezTo>
                    <a:pt x="9655" y="353"/>
                    <a:pt x="10081" y="287"/>
                    <a:pt x="10507" y="271"/>
                  </a:cubicBezTo>
                  <a:close/>
                  <a:moveTo>
                    <a:pt x="10486" y="0"/>
                  </a:moveTo>
                  <a:cubicBezTo>
                    <a:pt x="10064" y="0"/>
                    <a:pt x="9621" y="69"/>
                    <a:pt x="9163" y="205"/>
                  </a:cubicBezTo>
                  <a:cubicBezTo>
                    <a:pt x="6786" y="943"/>
                    <a:pt x="4246" y="3483"/>
                    <a:pt x="2541" y="6844"/>
                  </a:cubicBezTo>
                  <a:cubicBezTo>
                    <a:pt x="0" y="11909"/>
                    <a:pt x="132" y="17236"/>
                    <a:pt x="2836" y="18727"/>
                  </a:cubicBezTo>
                  <a:cubicBezTo>
                    <a:pt x="3303" y="18976"/>
                    <a:pt x="3829" y="19122"/>
                    <a:pt x="4358" y="19122"/>
                  </a:cubicBezTo>
                  <a:cubicBezTo>
                    <a:pt x="4386" y="19122"/>
                    <a:pt x="4414" y="19122"/>
                    <a:pt x="4443" y="19121"/>
                  </a:cubicBezTo>
                  <a:cubicBezTo>
                    <a:pt x="4901" y="19121"/>
                    <a:pt x="5344" y="19055"/>
                    <a:pt x="5787" y="18908"/>
                  </a:cubicBezTo>
                  <a:cubicBezTo>
                    <a:pt x="8180" y="18186"/>
                    <a:pt x="10704" y="15629"/>
                    <a:pt x="12409" y="12286"/>
                  </a:cubicBezTo>
                  <a:cubicBezTo>
                    <a:pt x="14966" y="7221"/>
                    <a:pt x="14835" y="1894"/>
                    <a:pt x="12114" y="402"/>
                  </a:cubicBezTo>
                  <a:cubicBezTo>
                    <a:pt x="11626" y="134"/>
                    <a:pt x="11077" y="0"/>
                    <a:pt x="10486"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30"/>
            <p:cNvSpPr/>
            <p:nvPr/>
          </p:nvSpPr>
          <p:spPr>
            <a:xfrm>
              <a:off x="7999683" y="4724330"/>
              <a:ext cx="418417" cy="201000"/>
            </a:xfrm>
            <a:custGeom>
              <a:avLst/>
              <a:gdLst/>
              <a:ahLst/>
              <a:cxnLst/>
              <a:rect l="l" t="t" r="r" b="b"/>
              <a:pathLst>
                <a:path w="13966" h="6709" extrusionOk="0">
                  <a:moveTo>
                    <a:pt x="6777" y="0"/>
                  </a:moveTo>
                  <a:cubicBezTo>
                    <a:pt x="2096" y="0"/>
                    <a:pt x="0" y="3862"/>
                    <a:pt x="0" y="3862"/>
                  </a:cubicBezTo>
                  <a:cubicBezTo>
                    <a:pt x="0" y="3862"/>
                    <a:pt x="1417" y="6709"/>
                    <a:pt x="6378" y="6709"/>
                  </a:cubicBezTo>
                  <a:cubicBezTo>
                    <a:pt x="6833" y="6709"/>
                    <a:pt x="7318" y="6685"/>
                    <a:pt x="7835" y="6633"/>
                  </a:cubicBezTo>
                  <a:cubicBezTo>
                    <a:pt x="13966" y="6010"/>
                    <a:pt x="9556" y="420"/>
                    <a:pt x="9556" y="420"/>
                  </a:cubicBezTo>
                  <a:cubicBezTo>
                    <a:pt x="8544" y="125"/>
                    <a:pt x="7619" y="0"/>
                    <a:pt x="677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30"/>
            <p:cNvSpPr/>
            <p:nvPr/>
          </p:nvSpPr>
          <p:spPr>
            <a:xfrm>
              <a:off x="7994770" y="4720465"/>
              <a:ext cx="359996" cy="208969"/>
            </a:xfrm>
            <a:custGeom>
              <a:avLst/>
              <a:gdLst/>
              <a:ahLst/>
              <a:cxnLst/>
              <a:rect l="l" t="t" r="r" b="b"/>
              <a:pathLst>
                <a:path w="12016" h="6975" extrusionOk="0">
                  <a:moveTo>
                    <a:pt x="6985" y="272"/>
                  </a:moveTo>
                  <a:cubicBezTo>
                    <a:pt x="7792" y="272"/>
                    <a:pt x="8676" y="389"/>
                    <a:pt x="9638" y="664"/>
                  </a:cubicBezTo>
                  <a:cubicBezTo>
                    <a:pt x="9884" y="975"/>
                    <a:pt x="11654" y="3418"/>
                    <a:pt x="10950" y="5073"/>
                  </a:cubicBezTo>
                  <a:cubicBezTo>
                    <a:pt x="10589" y="5942"/>
                    <a:pt x="9589" y="6467"/>
                    <a:pt x="7983" y="6630"/>
                  </a:cubicBezTo>
                  <a:cubicBezTo>
                    <a:pt x="7467" y="6684"/>
                    <a:pt x="6983" y="6709"/>
                    <a:pt x="6529" y="6709"/>
                  </a:cubicBezTo>
                  <a:cubicBezTo>
                    <a:pt x="2137" y="6709"/>
                    <a:pt x="566" y="4409"/>
                    <a:pt x="328" y="4008"/>
                  </a:cubicBezTo>
                  <a:cubicBezTo>
                    <a:pt x="617" y="3512"/>
                    <a:pt x="2736" y="272"/>
                    <a:pt x="6985" y="272"/>
                  </a:cubicBezTo>
                  <a:close/>
                  <a:moveTo>
                    <a:pt x="6969" y="1"/>
                  </a:moveTo>
                  <a:cubicBezTo>
                    <a:pt x="2236" y="1"/>
                    <a:pt x="63" y="3901"/>
                    <a:pt x="49" y="3942"/>
                  </a:cubicBezTo>
                  <a:lnTo>
                    <a:pt x="0" y="4008"/>
                  </a:lnTo>
                  <a:lnTo>
                    <a:pt x="33" y="4073"/>
                  </a:lnTo>
                  <a:cubicBezTo>
                    <a:pt x="49" y="4106"/>
                    <a:pt x="1557" y="6975"/>
                    <a:pt x="6540" y="6975"/>
                  </a:cubicBezTo>
                  <a:cubicBezTo>
                    <a:pt x="7032" y="6975"/>
                    <a:pt x="7524" y="6958"/>
                    <a:pt x="8016" y="6909"/>
                  </a:cubicBezTo>
                  <a:cubicBezTo>
                    <a:pt x="9720" y="6729"/>
                    <a:pt x="10802" y="6155"/>
                    <a:pt x="11212" y="5188"/>
                  </a:cubicBezTo>
                  <a:cubicBezTo>
                    <a:pt x="12015" y="3270"/>
                    <a:pt x="9917" y="582"/>
                    <a:pt x="9835" y="467"/>
                  </a:cubicBezTo>
                  <a:lnTo>
                    <a:pt x="9802" y="435"/>
                  </a:lnTo>
                  <a:lnTo>
                    <a:pt x="9753" y="418"/>
                  </a:lnTo>
                  <a:cubicBezTo>
                    <a:pt x="8742" y="125"/>
                    <a:pt x="7815" y="1"/>
                    <a:pt x="6969"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30"/>
            <p:cNvSpPr/>
            <p:nvPr/>
          </p:nvSpPr>
          <p:spPr>
            <a:xfrm>
              <a:off x="8272706" y="4828260"/>
              <a:ext cx="49643" cy="61387"/>
            </a:xfrm>
            <a:custGeom>
              <a:avLst/>
              <a:gdLst/>
              <a:ahLst/>
              <a:cxnLst/>
              <a:rect l="l" t="t" r="r" b="b"/>
              <a:pathLst>
                <a:path w="1657" h="2049" extrusionOk="0">
                  <a:moveTo>
                    <a:pt x="197" y="0"/>
                  </a:moveTo>
                  <a:lnTo>
                    <a:pt x="1" y="213"/>
                  </a:lnTo>
                  <a:cubicBezTo>
                    <a:pt x="558" y="738"/>
                    <a:pt x="1033" y="1361"/>
                    <a:pt x="1410" y="2049"/>
                  </a:cubicBezTo>
                  <a:lnTo>
                    <a:pt x="1656" y="1918"/>
                  </a:lnTo>
                  <a:cubicBezTo>
                    <a:pt x="1492" y="1623"/>
                    <a:pt x="1328" y="1361"/>
                    <a:pt x="1132" y="1098"/>
                  </a:cubicBezTo>
                  <a:cubicBezTo>
                    <a:pt x="853" y="705"/>
                    <a:pt x="542" y="328"/>
                    <a:pt x="1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30"/>
            <p:cNvSpPr/>
            <p:nvPr/>
          </p:nvSpPr>
          <p:spPr>
            <a:xfrm>
              <a:off x="8184804" y="4863613"/>
              <a:ext cx="42752" cy="64353"/>
            </a:xfrm>
            <a:custGeom>
              <a:avLst/>
              <a:gdLst/>
              <a:ahLst/>
              <a:cxnLst/>
              <a:rect l="l" t="t" r="r" b="b"/>
              <a:pathLst>
                <a:path w="1427" h="2148" extrusionOk="0">
                  <a:moveTo>
                    <a:pt x="214" y="0"/>
                  </a:moveTo>
                  <a:lnTo>
                    <a:pt x="1" y="164"/>
                  </a:lnTo>
                  <a:cubicBezTo>
                    <a:pt x="263" y="508"/>
                    <a:pt x="509" y="853"/>
                    <a:pt x="722" y="1230"/>
                  </a:cubicBezTo>
                  <a:cubicBezTo>
                    <a:pt x="902" y="1525"/>
                    <a:pt x="1050" y="1836"/>
                    <a:pt x="1197" y="2147"/>
                  </a:cubicBezTo>
                  <a:lnTo>
                    <a:pt x="1427" y="2033"/>
                  </a:lnTo>
                  <a:cubicBezTo>
                    <a:pt x="1279" y="1705"/>
                    <a:pt x="1132" y="1393"/>
                    <a:pt x="951" y="1082"/>
                  </a:cubicBezTo>
                  <a:cubicBezTo>
                    <a:pt x="722" y="705"/>
                    <a:pt x="476" y="344"/>
                    <a:pt x="2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30"/>
            <p:cNvSpPr/>
            <p:nvPr/>
          </p:nvSpPr>
          <p:spPr>
            <a:xfrm>
              <a:off x="8223602" y="4841503"/>
              <a:ext cx="55515" cy="76158"/>
            </a:xfrm>
            <a:custGeom>
              <a:avLst/>
              <a:gdLst/>
              <a:ahLst/>
              <a:cxnLst/>
              <a:rect l="l" t="t" r="r" b="b"/>
              <a:pathLst>
                <a:path w="1853" h="2542" extrusionOk="0">
                  <a:moveTo>
                    <a:pt x="181" y="1"/>
                  </a:moveTo>
                  <a:lnTo>
                    <a:pt x="1" y="197"/>
                  </a:lnTo>
                  <a:cubicBezTo>
                    <a:pt x="394" y="607"/>
                    <a:pt x="755" y="1066"/>
                    <a:pt x="1066" y="1558"/>
                  </a:cubicBezTo>
                  <a:cubicBezTo>
                    <a:pt x="1279" y="1869"/>
                    <a:pt x="1459" y="2197"/>
                    <a:pt x="1607" y="2541"/>
                  </a:cubicBezTo>
                  <a:lnTo>
                    <a:pt x="1853" y="2427"/>
                  </a:lnTo>
                  <a:cubicBezTo>
                    <a:pt x="1689" y="2066"/>
                    <a:pt x="1509" y="1738"/>
                    <a:pt x="1296" y="1410"/>
                  </a:cubicBezTo>
                  <a:cubicBezTo>
                    <a:pt x="984" y="902"/>
                    <a:pt x="607" y="427"/>
                    <a:pt x="1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30"/>
            <p:cNvSpPr/>
            <p:nvPr/>
          </p:nvSpPr>
          <p:spPr>
            <a:xfrm>
              <a:off x="7166324" y="3245999"/>
              <a:ext cx="1088256" cy="1651019"/>
            </a:xfrm>
            <a:custGeom>
              <a:avLst/>
              <a:gdLst/>
              <a:ahLst/>
              <a:cxnLst/>
              <a:rect l="l" t="t" r="r" b="b"/>
              <a:pathLst>
                <a:path w="36324" h="55108" extrusionOk="0">
                  <a:moveTo>
                    <a:pt x="17572" y="0"/>
                  </a:moveTo>
                  <a:cubicBezTo>
                    <a:pt x="7868" y="0"/>
                    <a:pt x="0" y="12769"/>
                    <a:pt x="0" y="28521"/>
                  </a:cubicBezTo>
                  <a:cubicBezTo>
                    <a:pt x="0" y="44273"/>
                    <a:pt x="0" y="55108"/>
                    <a:pt x="17572" y="55108"/>
                  </a:cubicBezTo>
                  <a:cubicBezTo>
                    <a:pt x="36323" y="55108"/>
                    <a:pt x="35143" y="44273"/>
                    <a:pt x="35143" y="28521"/>
                  </a:cubicBezTo>
                  <a:cubicBezTo>
                    <a:pt x="35143" y="12769"/>
                    <a:pt x="27275" y="0"/>
                    <a:pt x="1757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30"/>
            <p:cNvSpPr/>
            <p:nvPr/>
          </p:nvSpPr>
          <p:spPr>
            <a:xfrm>
              <a:off x="7162879" y="3242074"/>
              <a:ext cx="1062731" cy="1658869"/>
            </a:xfrm>
            <a:custGeom>
              <a:avLst/>
              <a:gdLst/>
              <a:ahLst/>
              <a:cxnLst/>
              <a:rect l="l" t="t" r="r" b="b"/>
              <a:pathLst>
                <a:path w="35472" h="55370" extrusionOk="0">
                  <a:moveTo>
                    <a:pt x="17703" y="279"/>
                  </a:moveTo>
                  <a:cubicBezTo>
                    <a:pt x="27308" y="279"/>
                    <a:pt x="35127" y="13015"/>
                    <a:pt x="35143" y="28652"/>
                  </a:cubicBezTo>
                  <a:lnTo>
                    <a:pt x="35143" y="31291"/>
                  </a:lnTo>
                  <a:cubicBezTo>
                    <a:pt x="35176" y="40110"/>
                    <a:pt x="35209" y="47060"/>
                    <a:pt x="31160" y="51141"/>
                  </a:cubicBezTo>
                  <a:cubicBezTo>
                    <a:pt x="28456" y="53846"/>
                    <a:pt x="24178" y="55108"/>
                    <a:pt x="17703" y="55108"/>
                  </a:cubicBezTo>
                  <a:cubicBezTo>
                    <a:pt x="263" y="55108"/>
                    <a:pt x="263" y="44585"/>
                    <a:pt x="263" y="28652"/>
                  </a:cubicBezTo>
                  <a:cubicBezTo>
                    <a:pt x="263" y="12999"/>
                    <a:pt x="8081" y="279"/>
                    <a:pt x="17703" y="279"/>
                  </a:cubicBezTo>
                  <a:close/>
                  <a:moveTo>
                    <a:pt x="17703" y="0"/>
                  </a:moveTo>
                  <a:cubicBezTo>
                    <a:pt x="7934" y="0"/>
                    <a:pt x="0" y="12851"/>
                    <a:pt x="0" y="28652"/>
                  </a:cubicBezTo>
                  <a:cubicBezTo>
                    <a:pt x="0" y="36454"/>
                    <a:pt x="0" y="43191"/>
                    <a:pt x="2197" y="47912"/>
                  </a:cubicBezTo>
                  <a:cubicBezTo>
                    <a:pt x="4590" y="52993"/>
                    <a:pt x="9524" y="55370"/>
                    <a:pt x="17703" y="55370"/>
                  </a:cubicBezTo>
                  <a:cubicBezTo>
                    <a:pt x="24259" y="55370"/>
                    <a:pt x="28603" y="54091"/>
                    <a:pt x="31341" y="51321"/>
                  </a:cubicBezTo>
                  <a:cubicBezTo>
                    <a:pt x="35471" y="47174"/>
                    <a:pt x="35438" y="40159"/>
                    <a:pt x="35406" y="31291"/>
                  </a:cubicBezTo>
                  <a:lnTo>
                    <a:pt x="35406" y="28652"/>
                  </a:lnTo>
                  <a:cubicBezTo>
                    <a:pt x="35406" y="12851"/>
                    <a:pt x="27456" y="0"/>
                    <a:pt x="17703"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30"/>
            <p:cNvSpPr/>
            <p:nvPr/>
          </p:nvSpPr>
          <p:spPr>
            <a:xfrm>
              <a:off x="7167283" y="4298873"/>
              <a:ext cx="204834" cy="531365"/>
            </a:xfrm>
            <a:custGeom>
              <a:avLst/>
              <a:gdLst/>
              <a:ahLst/>
              <a:cxnLst/>
              <a:rect l="l" t="t" r="r" b="b"/>
              <a:pathLst>
                <a:path w="6837" h="17736" extrusionOk="0">
                  <a:moveTo>
                    <a:pt x="17" y="0"/>
                  </a:moveTo>
                  <a:cubicBezTo>
                    <a:pt x="17" y="836"/>
                    <a:pt x="1" y="1656"/>
                    <a:pt x="17" y="2492"/>
                  </a:cubicBezTo>
                  <a:cubicBezTo>
                    <a:pt x="17" y="2918"/>
                    <a:pt x="50" y="3328"/>
                    <a:pt x="66" y="3737"/>
                  </a:cubicBezTo>
                  <a:cubicBezTo>
                    <a:pt x="83" y="4164"/>
                    <a:pt x="116" y="4573"/>
                    <a:pt x="148" y="4983"/>
                  </a:cubicBezTo>
                  <a:cubicBezTo>
                    <a:pt x="279" y="6655"/>
                    <a:pt x="542" y="8311"/>
                    <a:pt x="968" y="9933"/>
                  </a:cubicBezTo>
                  <a:cubicBezTo>
                    <a:pt x="1427" y="11540"/>
                    <a:pt x="2083" y="13113"/>
                    <a:pt x="3066" y="14490"/>
                  </a:cubicBezTo>
                  <a:cubicBezTo>
                    <a:pt x="3197" y="14654"/>
                    <a:pt x="3312" y="14834"/>
                    <a:pt x="3443" y="14998"/>
                  </a:cubicBezTo>
                  <a:lnTo>
                    <a:pt x="3853" y="15474"/>
                  </a:lnTo>
                  <a:cubicBezTo>
                    <a:pt x="4131" y="15785"/>
                    <a:pt x="4443" y="16080"/>
                    <a:pt x="4754" y="16359"/>
                  </a:cubicBezTo>
                  <a:cubicBezTo>
                    <a:pt x="5066" y="16637"/>
                    <a:pt x="5410" y="16883"/>
                    <a:pt x="5754" y="17113"/>
                  </a:cubicBezTo>
                  <a:cubicBezTo>
                    <a:pt x="6115" y="17326"/>
                    <a:pt x="6475" y="17539"/>
                    <a:pt x="6836" y="17736"/>
                  </a:cubicBezTo>
                  <a:lnTo>
                    <a:pt x="6836" y="17703"/>
                  </a:lnTo>
                  <a:cubicBezTo>
                    <a:pt x="5394" y="16883"/>
                    <a:pt x="4164" y="15736"/>
                    <a:pt x="3230" y="14359"/>
                  </a:cubicBezTo>
                  <a:cubicBezTo>
                    <a:pt x="2312" y="12982"/>
                    <a:pt x="1624" y="11458"/>
                    <a:pt x="1214" y="9851"/>
                  </a:cubicBezTo>
                  <a:cubicBezTo>
                    <a:pt x="788" y="8245"/>
                    <a:pt x="493" y="6622"/>
                    <a:pt x="345" y="4967"/>
                  </a:cubicBezTo>
                  <a:cubicBezTo>
                    <a:pt x="181" y="3311"/>
                    <a:pt x="99" y="1656"/>
                    <a:pt x="5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30"/>
            <p:cNvSpPr/>
            <p:nvPr/>
          </p:nvSpPr>
          <p:spPr>
            <a:xfrm>
              <a:off x="7370110" y="4826283"/>
              <a:ext cx="323145" cy="74660"/>
            </a:xfrm>
            <a:custGeom>
              <a:avLst/>
              <a:gdLst/>
              <a:ahLst/>
              <a:cxnLst/>
              <a:rect l="l" t="t" r="r" b="b"/>
              <a:pathLst>
                <a:path w="10786" h="2492" extrusionOk="0">
                  <a:moveTo>
                    <a:pt x="148" y="0"/>
                  </a:moveTo>
                  <a:lnTo>
                    <a:pt x="0" y="246"/>
                  </a:lnTo>
                  <a:cubicBezTo>
                    <a:pt x="2656" y="1754"/>
                    <a:pt x="6180" y="2492"/>
                    <a:pt x="10786" y="2492"/>
                  </a:cubicBezTo>
                  <a:lnTo>
                    <a:pt x="10786" y="2230"/>
                  </a:lnTo>
                  <a:cubicBezTo>
                    <a:pt x="6213" y="2230"/>
                    <a:pt x="2738" y="1492"/>
                    <a:pt x="148"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30"/>
            <p:cNvSpPr/>
            <p:nvPr/>
          </p:nvSpPr>
          <p:spPr>
            <a:xfrm>
              <a:off x="8052712" y="4329791"/>
              <a:ext cx="168463" cy="485707"/>
            </a:xfrm>
            <a:custGeom>
              <a:avLst/>
              <a:gdLst/>
              <a:ahLst/>
              <a:cxnLst/>
              <a:rect l="l" t="t" r="r" b="b"/>
              <a:pathLst>
                <a:path w="5623" h="16212" extrusionOk="0">
                  <a:moveTo>
                    <a:pt x="5557" y="1"/>
                  </a:moveTo>
                  <a:cubicBezTo>
                    <a:pt x="5524" y="1476"/>
                    <a:pt x="5475" y="2968"/>
                    <a:pt x="5344" y="4443"/>
                  </a:cubicBezTo>
                  <a:cubicBezTo>
                    <a:pt x="5229" y="5935"/>
                    <a:pt x="5016" y="7393"/>
                    <a:pt x="4672" y="8852"/>
                  </a:cubicBezTo>
                  <a:cubicBezTo>
                    <a:pt x="4344" y="10295"/>
                    <a:pt x="3787" y="11688"/>
                    <a:pt x="3033" y="12966"/>
                  </a:cubicBezTo>
                  <a:cubicBezTo>
                    <a:pt x="2262" y="14245"/>
                    <a:pt x="1230" y="15343"/>
                    <a:pt x="0" y="16195"/>
                  </a:cubicBezTo>
                  <a:lnTo>
                    <a:pt x="17" y="16212"/>
                  </a:lnTo>
                  <a:cubicBezTo>
                    <a:pt x="328" y="15999"/>
                    <a:pt x="672" y="15818"/>
                    <a:pt x="951" y="15573"/>
                  </a:cubicBezTo>
                  <a:cubicBezTo>
                    <a:pt x="1230" y="15343"/>
                    <a:pt x="1541" y="15114"/>
                    <a:pt x="1803" y="14851"/>
                  </a:cubicBezTo>
                  <a:cubicBezTo>
                    <a:pt x="2066" y="14589"/>
                    <a:pt x="2328" y="14294"/>
                    <a:pt x="2557" y="13999"/>
                  </a:cubicBezTo>
                  <a:cubicBezTo>
                    <a:pt x="2803" y="13720"/>
                    <a:pt x="3016" y="13409"/>
                    <a:pt x="3230" y="13081"/>
                  </a:cubicBezTo>
                  <a:cubicBezTo>
                    <a:pt x="4016" y="11803"/>
                    <a:pt x="4590" y="10393"/>
                    <a:pt x="4934" y="8918"/>
                  </a:cubicBezTo>
                  <a:cubicBezTo>
                    <a:pt x="5262" y="7459"/>
                    <a:pt x="5475" y="5967"/>
                    <a:pt x="5557" y="4476"/>
                  </a:cubicBezTo>
                  <a:cubicBezTo>
                    <a:pt x="5573" y="4099"/>
                    <a:pt x="5590" y="3722"/>
                    <a:pt x="5606" y="3361"/>
                  </a:cubicBezTo>
                  <a:cubicBezTo>
                    <a:pt x="5623" y="2984"/>
                    <a:pt x="5623" y="2607"/>
                    <a:pt x="5623" y="2230"/>
                  </a:cubicBezTo>
                  <a:cubicBezTo>
                    <a:pt x="5623" y="1493"/>
                    <a:pt x="5606" y="755"/>
                    <a:pt x="55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30"/>
            <p:cNvSpPr/>
            <p:nvPr/>
          </p:nvSpPr>
          <p:spPr>
            <a:xfrm>
              <a:off x="7549359" y="4218820"/>
              <a:ext cx="135568" cy="625649"/>
            </a:xfrm>
            <a:custGeom>
              <a:avLst/>
              <a:gdLst/>
              <a:ahLst/>
              <a:cxnLst/>
              <a:rect l="l" t="t" r="r" b="b"/>
              <a:pathLst>
                <a:path w="4525" h="20883" extrusionOk="0">
                  <a:moveTo>
                    <a:pt x="279" y="0"/>
                  </a:moveTo>
                  <a:lnTo>
                    <a:pt x="0" y="50"/>
                  </a:lnTo>
                  <a:lnTo>
                    <a:pt x="4262" y="20883"/>
                  </a:lnTo>
                  <a:lnTo>
                    <a:pt x="4524" y="20817"/>
                  </a:lnTo>
                  <a:lnTo>
                    <a:pt x="27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30"/>
            <p:cNvSpPr/>
            <p:nvPr/>
          </p:nvSpPr>
          <p:spPr>
            <a:xfrm>
              <a:off x="7744307" y="4216843"/>
              <a:ext cx="77626" cy="667922"/>
            </a:xfrm>
            <a:custGeom>
              <a:avLst/>
              <a:gdLst/>
              <a:ahLst/>
              <a:cxnLst/>
              <a:rect l="l" t="t" r="r" b="b"/>
              <a:pathLst>
                <a:path w="2591" h="22294" extrusionOk="0">
                  <a:moveTo>
                    <a:pt x="2328" y="1"/>
                  </a:moveTo>
                  <a:lnTo>
                    <a:pt x="1" y="22277"/>
                  </a:lnTo>
                  <a:lnTo>
                    <a:pt x="263" y="22293"/>
                  </a:lnTo>
                  <a:lnTo>
                    <a:pt x="2590" y="34"/>
                  </a:lnTo>
                  <a:lnTo>
                    <a:pt x="232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30"/>
            <p:cNvSpPr/>
            <p:nvPr/>
          </p:nvSpPr>
          <p:spPr>
            <a:xfrm>
              <a:off x="7368133" y="3246478"/>
              <a:ext cx="753846" cy="1392257"/>
            </a:xfrm>
            <a:custGeom>
              <a:avLst/>
              <a:gdLst/>
              <a:ahLst/>
              <a:cxnLst/>
              <a:rect l="l" t="t" r="r" b="b"/>
              <a:pathLst>
                <a:path w="25162" h="46471" extrusionOk="0">
                  <a:moveTo>
                    <a:pt x="10852" y="1"/>
                  </a:moveTo>
                  <a:cubicBezTo>
                    <a:pt x="7787" y="1"/>
                    <a:pt x="4918" y="1263"/>
                    <a:pt x="2410" y="3476"/>
                  </a:cubicBezTo>
                  <a:cubicBezTo>
                    <a:pt x="1804" y="5328"/>
                    <a:pt x="1345" y="7229"/>
                    <a:pt x="1001" y="9163"/>
                  </a:cubicBezTo>
                  <a:cubicBezTo>
                    <a:pt x="362" y="12688"/>
                    <a:pt x="17" y="16261"/>
                    <a:pt x="1" y="19834"/>
                  </a:cubicBezTo>
                  <a:cubicBezTo>
                    <a:pt x="1" y="24506"/>
                    <a:pt x="640" y="29210"/>
                    <a:pt x="2361" y="33537"/>
                  </a:cubicBezTo>
                  <a:cubicBezTo>
                    <a:pt x="3361" y="36045"/>
                    <a:pt x="4754" y="38356"/>
                    <a:pt x="6230" y="40586"/>
                  </a:cubicBezTo>
                  <a:cubicBezTo>
                    <a:pt x="6639" y="41176"/>
                    <a:pt x="10426" y="45995"/>
                    <a:pt x="10098" y="46470"/>
                  </a:cubicBezTo>
                  <a:lnTo>
                    <a:pt x="10557" y="45831"/>
                  </a:lnTo>
                  <a:cubicBezTo>
                    <a:pt x="12311" y="43372"/>
                    <a:pt x="14360" y="41126"/>
                    <a:pt x="16048" y="38619"/>
                  </a:cubicBezTo>
                  <a:cubicBezTo>
                    <a:pt x="17851" y="35963"/>
                    <a:pt x="19408" y="33144"/>
                    <a:pt x="20654" y="30177"/>
                  </a:cubicBezTo>
                  <a:cubicBezTo>
                    <a:pt x="25162" y="19900"/>
                    <a:pt x="20162" y="4328"/>
                    <a:pt x="20162" y="4328"/>
                  </a:cubicBezTo>
                  <a:cubicBezTo>
                    <a:pt x="17146" y="329"/>
                    <a:pt x="15048" y="1"/>
                    <a:pt x="108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30"/>
            <p:cNvSpPr/>
            <p:nvPr/>
          </p:nvSpPr>
          <p:spPr>
            <a:xfrm>
              <a:off x="7363219" y="3242074"/>
              <a:ext cx="761216" cy="1399088"/>
            </a:xfrm>
            <a:custGeom>
              <a:avLst/>
              <a:gdLst/>
              <a:ahLst/>
              <a:cxnLst/>
              <a:rect l="l" t="t" r="r" b="b"/>
              <a:pathLst>
                <a:path w="25408" h="46699" extrusionOk="0">
                  <a:moveTo>
                    <a:pt x="11016" y="279"/>
                  </a:moveTo>
                  <a:cubicBezTo>
                    <a:pt x="15261" y="279"/>
                    <a:pt x="17277" y="656"/>
                    <a:pt x="20212" y="4541"/>
                  </a:cubicBezTo>
                  <a:cubicBezTo>
                    <a:pt x="20425" y="5213"/>
                    <a:pt x="25063" y="20325"/>
                    <a:pt x="20703" y="30275"/>
                  </a:cubicBezTo>
                  <a:cubicBezTo>
                    <a:pt x="19457" y="33225"/>
                    <a:pt x="17917" y="36045"/>
                    <a:pt x="16114" y="38700"/>
                  </a:cubicBezTo>
                  <a:cubicBezTo>
                    <a:pt x="15163" y="40093"/>
                    <a:pt x="14098" y="41437"/>
                    <a:pt x="13065" y="42732"/>
                  </a:cubicBezTo>
                  <a:cubicBezTo>
                    <a:pt x="12245" y="43749"/>
                    <a:pt x="11393" y="44814"/>
                    <a:pt x="10606" y="45896"/>
                  </a:cubicBezTo>
                  <a:lnTo>
                    <a:pt x="10344" y="46256"/>
                  </a:lnTo>
                  <a:cubicBezTo>
                    <a:pt x="10098" y="45601"/>
                    <a:pt x="9147" y="44191"/>
                    <a:pt x="7164" y="41519"/>
                  </a:cubicBezTo>
                  <a:cubicBezTo>
                    <a:pt x="6853" y="41110"/>
                    <a:pt x="6590" y="40782"/>
                    <a:pt x="6508" y="40651"/>
                  </a:cubicBezTo>
                  <a:cubicBezTo>
                    <a:pt x="5213" y="38684"/>
                    <a:pt x="3722" y="36291"/>
                    <a:pt x="2656" y="33635"/>
                  </a:cubicBezTo>
                  <a:cubicBezTo>
                    <a:pt x="1084" y="29689"/>
                    <a:pt x="298" y="25121"/>
                    <a:pt x="296" y="19997"/>
                  </a:cubicBezTo>
                  <a:lnTo>
                    <a:pt x="296" y="19997"/>
                  </a:lnTo>
                  <a:cubicBezTo>
                    <a:pt x="329" y="16424"/>
                    <a:pt x="673" y="12851"/>
                    <a:pt x="1312" y="9343"/>
                  </a:cubicBezTo>
                  <a:cubicBezTo>
                    <a:pt x="1640" y="7425"/>
                    <a:pt x="2115" y="5557"/>
                    <a:pt x="2706" y="3705"/>
                  </a:cubicBezTo>
                  <a:cubicBezTo>
                    <a:pt x="5246" y="1459"/>
                    <a:pt x="8115" y="279"/>
                    <a:pt x="11016" y="279"/>
                  </a:cubicBezTo>
                  <a:close/>
                  <a:moveTo>
                    <a:pt x="11016" y="0"/>
                  </a:moveTo>
                  <a:cubicBezTo>
                    <a:pt x="8016" y="0"/>
                    <a:pt x="5082" y="1213"/>
                    <a:pt x="2492" y="3524"/>
                  </a:cubicBezTo>
                  <a:lnTo>
                    <a:pt x="2460" y="3557"/>
                  </a:lnTo>
                  <a:lnTo>
                    <a:pt x="2460" y="3590"/>
                  </a:lnTo>
                  <a:cubicBezTo>
                    <a:pt x="1837" y="5442"/>
                    <a:pt x="1378" y="7360"/>
                    <a:pt x="1034" y="9294"/>
                  </a:cubicBezTo>
                  <a:cubicBezTo>
                    <a:pt x="378" y="12818"/>
                    <a:pt x="34" y="16392"/>
                    <a:pt x="17" y="19981"/>
                  </a:cubicBezTo>
                  <a:cubicBezTo>
                    <a:pt x="1" y="25144"/>
                    <a:pt x="804" y="29767"/>
                    <a:pt x="2394" y="33733"/>
                  </a:cubicBezTo>
                  <a:cubicBezTo>
                    <a:pt x="3476" y="36422"/>
                    <a:pt x="4968" y="38815"/>
                    <a:pt x="6279" y="40798"/>
                  </a:cubicBezTo>
                  <a:cubicBezTo>
                    <a:pt x="6377" y="40929"/>
                    <a:pt x="6607" y="41257"/>
                    <a:pt x="6935" y="41683"/>
                  </a:cubicBezTo>
                  <a:cubicBezTo>
                    <a:pt x="7836" y="42896"/>
                    <a:pt x="10246" y="46125"/>
                    <a:pt x="10147" y="46535"/>
                  </a:cubicBezTo>
                  <a:lnTo>
                    <a:pt x="10360" y="46699"/>
                  </a:lnTo>
                  <a:lnTo>
                    <a:pt x="10819" y="46060"/>
                  </a:lnTo>
                  <a:cubicBezTo>
                    <a:pt x="11590" y="44978"/>
                    <a:pt x="12442" y="43912"/>
                    <a:pt x="13262" y="42896"/>
                  </a:cubicBezTo>
                  <a:cubicBezTo>
                    <a:pt x="14294" y="41585"/>
                    <a:pt x="15376" y="40257"/>
                    <a:pt x="16327" y="38848"/>
                  </a:cubicBezTo>
                  <a:cubicBezTo>
                    <a:pt x="18130" y="36176"/>
                    <a:pt x="19687" y="33340"/>
                    <a:pt x="20933" y="30390"/>
                  </a:cubicBezTo>
                  <a:cubicBezTo>
                    <a:pt x="25408" y="20162"/>
                    <a:pt x="20507" y="4590"/>
                    <a:pt x="20457" y="4442"/>
                  </a:cubicBezTo>
                  <a:lnTo>
                    <a:pt x="20441" y="4393"/>
                  </a:lnTo>
                  <a:cubicBezTo>
                    <a:pt x="17425" y="394"/>
                    <a:pt x="15343" y="0"/>
                    <a:pt x="11016"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30"/>
            <p:cNvSpPr/>
            <p:nvPr/>
          </p:nvSpPr>
          <p:spPr>
            <a:xfrm>
              <a:off x="7353902" y="4724690"/>
              <a:ext cx="369823" cy="177751"/>
            </a:xfrm>
            <a:custGeom>
              <a:avLst/>
              <a:gdLst/>
              <a:ahLst/>
              <a:cxnLst/>
              <a:rect l="l" t="t" r="r" b="b"/>
              <a:pathLst>
                <a:path w="12344" h="5933" extrusionOk="0">
                  <a:moveTo>
                    <a:pt x="5946" y="0"/>
                  </a:moveTo>
                  <a:cubicBezTo>
                    <a:pt x="1543" y="0"/>
                    <a:pt x="1" y="5473"/>
                    <a:pt x="1" y="5473"/>
                  </a:cubicBezTo>
                  <a:lnTo>
                    <a:pt x="12343" y="5932"/>
                  </a:lnTo>
                  <a:cubicBezTo>
                    <a:pt x="12343" y="5932"/>
                    <a:pt x="11819" y="834"/>
                    <a:pt x="6787" y="64"/>
                  </a:cubicBezTo>
                  <a:cubicBezTo>
                    <a:pt x="6496" y="21"/>
                    <a:pt x="6216" y="0"/>
                    <a:pt x="594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30"/>
            <p:cNvSpPr/>
            <p:nvPr/>
          </p:nvSpPr>
          <p:spPr>
            <a:xfrm>
              <a:off x="7348000" y="4720675"/>
              <a:ext cx="380129" cy="186170"/>
            </a:xfrm>
            <a:custGeom>
              <a:avLst/>
              <a:gdLst/>
              <a:ahLst/>
              <a:cxnLst/>
              <a:rect l="l" t="t" r="r" b="b"/>
              <a:pathLst>
                <a:path w="12688" h="6214" extrusionOk="0">
                  <a:moveTo>
                    <a:pt x="6134" y="282"/>
                  </a:moveTo>
                  <a:cubicBezTo>
                    <a:pt x="6396" y="282"/>
                    <a:pt x="6668" y="302"/>
                    <a:pt x="6951" y="346"/>
                  </a:cubicBezTo>
                  <a:cubicBezTo>
                    <a:pt x="11344" y="1001"/>
                    <a:pt x="12245" y="5083"/>
                    <a:pt x="12376" y="5935"/>
                  </a:cubicBezTo>
                  <a:lnTo>
                    <a:pt x="378" y="5476"/>
                  </a:lnTo>
                  <a:cubicBezTo>
                    <a:pt x="685" y="4571"/>
                    <a:pt x="2339" y="282"/>
                    <a:pt x="6134" y="282"/>
                  </a:cubicBezTo>
                  <a:close/>
                  <a:moveTo>
                    <a:pt x="6140" y="1"/>
                  </a:moveTo>
                  <a:cubicBezTo>
                    <a:pt x="1694" y="1"/>
                    <a:pt x="65" y="5513"/>
                    <a:pt x="50" y="5574"/>
                  </a:cubicBezTo>
                  <a:lnTo>
                    <a:pt x="1" y="5738"/>
                  </a:lnTo>
                  <a:lnTo>
                    <a:pt x="12688" y="6214"/>
                  </a:lnTo>
                  <a:lnTo>
                    <a:pt x="12671" y="6066"/>
                  </a:lnTo>
                  <a:cubicBezTo>
                    <a:pt x="12671" y="6017"/>
                    <a:pt x="12098" y="854"/>
                    <a:pt x="7000" y="67"/>
                  </a:cubicBezTo>
                  <a:cubicBezTo>
                    <a:pt x="6702" y="22"/>
                    <a:pt x="6416" y="1"/>
                    <a:pt x="6140" y="1"/>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30"/>
            <p:cNvSpPr/>
            <p:nvPr/>
          </p:nvSpPr>
          <p:spPr>
            <a:xfrm>
              <a:off x="7530694" y="4803214"/>
              <a:ext cx="16238" cy="109533"/>
            </a:xfrm>
            <a:custGeom>
              <a:avLst/>
              <a:gdLst/>
              <a:ahLst/>
              <a:cxnLst/>
              <a:rect l="l" t="t" r="r" b="b"/>
              <a:pathLst>
                <a:path w="542" h="3656" extrusionOk="0">
                  <a:moveTo>
                    <a:pt x="263" y="0"/>
                  </a:moveTo>
                  <a:lnTo>
                    <a:pt x="0" y="3639"/>
                  </a:lnTo>
                  <a:lnTo>
                    <a:pt x="263" y="3655"/>
                  </a:lnTo>
                  <a:lnTo>
                    <a:pt x="541" y="16"/>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30"/>
            <p:cNvSpPr/>
            <p:nvPr/>
          </p:nvSpPr>
          <p:spPr>
            <a:xfrm>
              <a:off x="7435901" y="4798301"/>
              <a:ext cx="48175" cy="104140"/>
            </a:xfrm>
            <a:custGeom>
              <a:avLst/>
              <a:gdLst/>
              <a:ahLst/>
              <a:cxnLst/>
              <a:rect l="l" t="t" r="r" b="b"/>
              <a:pathLst>
                <a:path w="1608" h="3476" extrusionOk="0">
                  <a:moveTo>
                    <a:pt x="1345" y="0"/>
                  </a:moveTo>
                  <a:lnTo>
                    <a:pt x="1" y="3360"/>
                  </a:lnTo>
                  <a:lnTo>
                    <a:pt x="263" y="3475"/>
                  </a:lnTo>
                  <a:lnTo>
                    <a:pt x="1607" y="115"/>
                  </a:lnTo>
                  <a:lnTo>
                    <a:pt x="134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30"/>
            <p:cNvSpPr/>
            <p:nvPr/>
          </p:nvSpPr>
          <p:spPr>
            <a:xfrm>
              <a:off x="7611226" y="4803694"/>
              <a:ext cx="28012" cy="108544"/>
            </a:xfrm>
            <a:custGeom>
              <a:avLst/>
              <a:gdLst/>
              <a:ahLst/>
              <a:cxnLst/>
              <a:rect l="l" t="t" r="r" b="b"/>
              <a:pathLst>
                <a:path w="935" h="3623" extrusionOk="0">
                  <a:moveTo>
                    <a:pt x="279" y="0"/>
                  </a:moveTo>
                  <a:lnTo>
                    <a:pt x="1" y="50"/>
                  </a:lnTo>
                  <a:lnTo>
                    <a:pt x="673" y="3623"/>
                  </a:lnTo>
                  <a:lnTo>
                    <a:pt x="935" y="3574"/>
                  </a:lnTo>
                  <a:lnTo>
                    <a:pt x="2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30"/>
            <p:cNvSpPr/>
            <p:nvPr/>
          </p:nvSpPr>
          <p:spPr>
            <a:xfrm>
              <a:off x="7724683" y="4740209"/>
              <a:ext cx="370302" cy="175474"/>
            </a:xfrm>
            <a:custGeom>
              <a:avLst/>
              <a:gdLst/>
              <a:ahLst/>
              <a:cxnLst/>
              <a:rect l="l" t="t" r="r" b="b"/>
              <a:pathLst>
                <a:path w="12360" h="5857" extrusionOk="0">
                  <a:moveTo>
                    <a:pt x="5949" y="1"/>
                  </a:moveTo>
                  <a:cubicBezTo>
                    <a:pt x="1500" y="1"/>
                    <a:pt x="0" y="5545"/>
                    <a:pt x="0" y="5545"/>
                  </a:cubicBezTo>
                  <a:lnTo>
                    <a:pt x="12359" y="5857"/>
                  </a:lnTo>
                  <a:cubicBezTo>
                    <a:pt x="12359" y="5857"/>
                    <a:pt x="11769" y="759"/>
                    <a:pt x="6720" y="54"/>
                  </a:cubicBezTo>
                  <a:cubicBezTo>
                    <a:pt x="6454" y="18"/>
                    <a:pt x="6197" y="1"/>
                    <a:pt x="59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30"/>
            <p:cNvSpPr/>
            <p:nvPr/>
          </p:nvSpPr>
          <p:spPr>
            <a:xfrm>
              <a:off x="7719260" y="4736164"/>
              <a:ext cx="380129" cy="183953"/>
            </a:xfrm>
            <a:custGeom>
              <a:avLst/>
              <a:gdLst/>
              <a:ahLst/>
              <a:cxnLst/>
              <a:rect l="l" t="t" r="r" b="b"/>
              <a:pathLst>
                <a:path w="12688" h="6140" extrusionOk="0">
                  <a:moveTo>
                    <a:pt x="6159" y="268"/>
                  </a:moveTo>
                  <a:cubicBezTo>
                    <a:pt x="6398" y="268"/>
                    <a:pt x="6645" y="285"/>
                    <a:pt x="6901" y="320"/>
                  </a:cubicBezTo>
                  <a:cubicBezTo>
                    <a:pt x="11294" y="943"/>
                    <a:pt x="12229" y="5008"/>
                    <a:pt x="12393" y="5861"/>
                  </a:cubicBezTo>
                  <a:lnTo>
                    <a:pt x="361" y="5549"/>
                  </a:lnTo>
                  <a:cubicBezTo>
                    <a:pt x="655" y="4638"/>
                    <a:pt x="2300" y="268"/>
                    <a:pt x="6159" y="268"/>
                  </a:cubicBezTo>
                  <a:close/>
                  <a:moveTo>
                    <a:pt x="6124" y="0"/>
                  </a:moveTo>
                  <a:cubicBezTo>
                    <a:pt x="1619" y="0"/>
                    <a:pt x="65" y="5585"/>
                    <a:pt x="50" y="5647"/>
                  </a:cubicBezTo>
                  <a:lnTo>
                    <a:pt x="1" y="5811"/>
                  </a:lnTo>
                  <a:lnTo>
                    <a:pt x="12540" y="6139"/>
                  </a:lnTo>
                  <a:lnTo>
                    <a:pt x="12688" y="6139"/>
                  </a:lnTo>
                  <a:lnTo>
                    <a:pt x="12671" y="5975"/>
                  </a:lnTo>
                  <a:cubicBezTo>
                    <a:pt x="12671" y="5926"/>
                    <a:pt x="12048" y="779"/>
                    <a:pt x="6934" y="58"/>
                  </a:cubicBezTo>
                  <a:cubicBezTo>
                    <a:pt x="6654" y="19"/>
                    <a:pt x="6384" y="0"/>
                    <a:pt x="6124"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30"/>
            <p:cNvSpPr/>
            <p:nvPr/>
          </p:nvSpPr>
          <p:spPr>
            <a:xfrm>
              <a:off x="7901955" y="4818913"/>
              <a:ext cx="15249" cy="109533"/>
            </a:xfrm>
            <a:custGeom>
              <a:avLst/>
              <a:gdLst/>
              <a:ahLst/>
              <a:cxnLst/>
              <a:rect l="l" t="t" r="r" b="b"/>
              <a:pathLst>
                <a:path w="509" h="3656" extrusionOk="0">
                  <a:moveTo>
                    <a:pt x="230" y="1"/>
                  </a:moveTo>
                  <a:lnTo>
                    <a:pt x="0" y="3639"/>
                  </a:lnTo>
                  <a:lnTo>
                    <a:pt x="279" y="3656"/>
                  </a:lnTo>
                  <a:lnTo>
                    <a:pt x="508" y="17"/>
                  </a:lnTo>
                  <a:lnTo>
                    <a:pt x="2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30"/>
            <p:cNvSpPr/>
            <p:nvPr/>
          </p:nvSpPr>
          <p:spPr>
            <a:xfrm>
              <a:off x="7807162" y="4814509"/>
              <a:ext cx="46677" cy="104140"/>
            </a:xfrm>
            <a:custGeom>
              <a:avLst/>
              <a:gdLst/>
              <a:ahLst/>
              <a:cxnLst/>
              <a:rect l="l" t="t" r="r" b="b"/>
              <a:pathLst>
                <a:path w="1558" h="3476" extrusionOk="0">
                  <a:moveTo>
                    <a:pt x="1312" y="0"/>
                  </a:moveTo>
                  <a:lnTo>
                    <a:pt x="1" y="3377"/>
                  </a:lnTo>
                  <a:lnTo>
                    <a:pt x="247" y="3475"/>
                  </a:lnTo>
                  <a:lnTo>
                    <a:pt x="1558" y="98"/>
                  </a:lnTo>
                  <a:lnTo>
                    <a:pt x="131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30"/>
            <p:cNvSpPr/>
            <p:nvPr/>
          </p:nvSpPr>
          <p:spPr>
            <a:xfrm>
              <a:off x="7981498" y="4817445"/>
              <a:ext cx="29001" cy="108544"/>
            </a:xfrm>
            <a:custGeom>
              <a:avLst/>
              <a:gdLst/>
              <a:ahLst/>
              <a:cxnLst/>
              <a:rect l="l" t="t" r="r" b="b"/>
              <a:pathLst>
                <a:path w="968" h="3623" extrusionOk="0">
                  <a:moveTo>
                    <a:pt x="263" y="0"/>
                  </a:moveTo>
                  <a:lnTo>
                    <a:pt x="1" y="50"/>
                  </a:lnTo>
                  <a:lnTo>
                    <a:pt x="706" y="3623"/>
                  </a:lnTo>
                  <a:lnTo>
                    <a:pt x="968" y="3574"/>
                  </a:ln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30"/>
            <p:cNvSpPr/>
            <p:nvPr/>
          </p:nvSpPr>
          <p:spPr>
            <a:xfrm>
              <a:off x="7309711" y="3452751"/>
              <a:ext cx="777394" cy="165108"/>
            </a:xfrm>
            <a:custGeom>
              <a:avLst/>
              <a:gdLst/>
              <a:ahLst/>
              <a:cxnLst/>
              <a:rect l="l" t="t" r="r" b="b"/>
              <a:pathLst>
                <a:path w="25948" h="5511" extrusionOk="0">
                  <a:moveTo>
                    <a:pt x="1344" y="0"/>
                  </a:moveTo>
                  <a:cubicBezTo>
                    <a:pt x="885" y="656"/>
                    <a:pt x="427" y="1344"/>
                    <a:pt x="0" y="2082"/>
                  </a:cubicBezTo>
                  <a:cubicBezTo>
                    <a:pt x="1771" y="3311"/>
                    <a:pt x="3754" y="4213"/>
                    <a:pt x="5836" y="4754"/>
                  </a:cubicBezTo>
                  <a:cubicBezTo>
                    <a:pt x="7872" y="5247"/>
                    <a:pt x="9970" y="5508"/>
                    <a:pt x="12070" y="5508"/>
                  </a:cubicBezTo>
                  <a:cubicBezTo>
                    <a:pt x="12134" y="5508"/>
                    <a:pt x="12197" y="5508"/>
                    <a:pt x="12261" y="5508"/>
                  </a:cubicBezTo>
                  <a:cubicBezTo>
                    <a:pt x="12424" y="5510"/>
                    <a:pt x="12587" y="5511"/>
                    <a:pt x="12750" y="5511"/>
                  </a:cubicBezTo>
                  <a:cubicBezTo>
                    <a:pt x="15031" y="5511"/>
                    <a:pt x="17322" y="5297"/>
                    <a:pt x="19555" y="4868"/>
                  </a:cubicBezTo>
                  <a:cubicBezTo>
                    <a:pt x="21752" y="4426"/>
                    <a:pt x="23948" y="3770"/>
                    <a:pt x="25948" y="2737"/>
                  </a:cubicBezTo>
                  <a:cubicBezTo>
                    <a:pt x="25456" y="1836"/>
                    <a:pt x="24915" y="951"/>
                    <a:pt x="24325" y="115"/>
                  </a:cubicBezTo>
                  <a:cubicBezTo>
                    <a:pt x="24079" y="246"/>
                    <a:pt x="23833" y="377"/>
                    <a:pt x="23571" y="508"/>
                  </a:cubicBezTo>
                  <a:cubicBezTo>
                    <a:pt x="20305" y="2163"/>
                    <a:pt x="16699" y="3020"/>
                    <a:pt x="13045" y="3020"/>
                  </a:cubicBezTo>
                  <a:cubicBezTo>
                    <a:pt x="12609" y="3020"/>
                    <a:pt x="12173" y="3008"/>
                    <a:pt x="11737" y="2983"/>
                  </a:cubicBezTo>
                  <a:cubicBezTo>
                    <a:pt x="9737" y="2885"/>
                    <a:pt x="7753" y="2541"/>
                    <a:pt x="5836" y="2000"/>
                  </a:cubicBezTo>
                  <a:cubicBezTo>
                    <a:pt x="4246" y="1574"/>
                    <a:pt x="2738" y="902"/>
                    <a:pt x="134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30"/>
            <p:cNvSpPr/>
            <p:nvPr/>
          </p:nvSpPr>
          <p:spPr>
            <a:xfrm>
              <a:off x="7304318" y="3447328"/>
              <a:ext cx="788689" cy="174455"/>
            </a:xfrm>
            <a:custGeom>
              <a:avLst/>
              <a:gdLst/>
              <a:ahLst/>
              <a:cxnLst/>
              <a:rect l="l" t="t" r="r" b="b"/>
              <a:pathLst>
                <a:path w="26325" h="5823" extrusionOk="0">
                  <a:moveTo>
                    <a:pt x="1574" y="361"/>
                  </a:moveTo>
                  <a:cubicBezTo>
                    <a:pt x="2934" y="1230"/>
                    <a:pt x="4409" y="1886"/>
                    <a:pt x="5983" y="2312"/>
                  </a:cubicBezTo>
                  <a:cubicBezTo>
                    <a:pt x="7917" y="2853"/>
                    <a:pt x="9900" y="3181"/>
                    <a:pt x="11900" y="3295"/>
                  </a:cubicBezTo>
                  <a:cubicBezTo>
                    <a:pt x="12340" y="3320"/>
                    <a:pt x="12779" y="3332"/>
                    <a:pt x="13218" y="3332"/>
                  </a:cubicBezTo>
                  <a:cubicBezTo>
                    <a:pt x="16901" y="3332"/>
                    <a:pt x="20536" y="2474"/>
                    <a:pt x="23817" y="804"/>
                  </a:cubicBezTo>
                  <a:cubicBezTo>
                    <a:pt x="24030" y="689"/>
                    <a:pt x="24243" y="574"/>
                    <a:pt x="24456" y="460"/>
                  </a:cubicBezTo>
                  <a:cubicBezTo>
                    <a:pt x="24997" y="1230"/>
                    <a:pt x="25489" y="2033"/>
                    <a:pt x="25931" y="2853"/>
                  </a:cubicBezTo>
                  <a:cubicBezTo>
                    <a:pt x="24177" y="3738"/>
                    <a:pt x="22145" y="4410"/>
                    <a:pt x="19719" y="4902"/>
                  </a:cubicBezTo>
                  <a:cubicBezTo>
                    <a:pt x="17538" y="5320"/>
                    <a:pt x="15317" y="5548"/>
                    <a:pt x="13093" y="5548"/>
                  </a:cubicBezTo>
                  <a:cubicBezTo>
                    <a:pt x="12875" y="5548"/>
                    <a:pt x="12658" y="5545"/>
                    <a:pt x="12441" y="5541"/>
                  </a:cubicBezTo>
                  <a:cubicBezTo>
                    <a:pt x="12374" y="5542"/>
                    <a:pt x="12307" y="5542"/>
                    <a:pt x="12240" y="5542"/>
                  </a:cubicBezTo>
                  <a:cubicBezTo>
                    <a:pt x="10160" y="5542"/>
                    <a:pt x="8081" y="5295"/>
                    <a:pt x="6048" y="4787"/>
                  </a:cubicBezTo>
                  <a:cubicBezTo>
                    <a:pt x="4016" y="4279"/>
                    <a:pt x="2098" y="3410"/>
                    <a:pt x="361" y="2230"/>
                  </a:cubicBezTo>
                  <a:cubicBezTo>
                    <a:pt x="754" y="1574"/>
                    <a:pt x="1147" y="951"/>
                    <a:pt x="1574" y="361"/>
                  </a:cubicBezTo>
                  <a:close/>
                  <a:moveTo>
                    <a:pt x="1492" y="1"/>
                  </a:moveTo>
                  <a:lnTo>
                    <a:pt x="1426" y="99"/>
                  </a:lnTo>
                  <a:cubicBezTo>
                    <a:pt x="951" y="771"/>
                    <a:pt x="492" y="1476"/>
                    <a:pt x="66" y="2214"/>
                  </a:cubicBezTo>
                  <a:lnTo>
                    <a:pt x="0" y="2328"/>
                  </a:lnTo>
                  <a:lnTo>
                    <a:pt x="98" y="2394"/>
                  </a:lnTo>
                  <a:cubicBezTo>
                    <a:pt x="1885" y="3623"/>
                    <a:pt x="3885" y="4525"/>
                    <a:pt x="5983" y="5049"/>
                  </a:cubicBezTo>
                  <a:cubicBezTo>
                    <a:pt x="8035" y="5558"/>
                    <a:pt x="10134" y="5820"/>
                    <a:pt x="12249" y="5820"/>
                  </a:cubicBezTo>
                  <a:cubicBezTo>
                    <a:pt x="12313" y="5820"/>
                    <a:pt x="12377" y="5820"/>
                    <a:pt x="12441" y="5820"/>
                  </a:cubicBezTo>
                  <a:lnTo>
                    <a:pt x="12769" y="5820"/>
                  </a:lnTo>
                  <a:cubicBezTo>
                    <a:pt x="12916" y="5822"/>
                    <a:pt x="13064" y="5823"/>
                    <a:pt x="13211" y="5823"/>
                  </a:cubicBezTo>
                  <a:cubicBezTo>
                    <a:pt x="15407" y="5823"/>
                    <a:pt x="17602" y="5595"/>
                    <a:pt x="19768" y="5180"/>
                  </a:cubicBezTo>
                  <a:cubicBezTo>
                    <a:pt x="22292" y="4672"/>
                    <a:pt x="24390" y="3984"/>
                    <a:pt x="26193" y="3033"/>
                  </a:cubicBezTo>
                  <a:lnTo>
                    <a:pt x="26325" y="2984"/>
                  </a:lnTo>
                  <a:lnTo>
                    <a:pt x="26259" y="2853"/>
                  </a:lnTo>
                  <a:cubicBezTo>
                    <a:pt x="25751" y="1935"/>
                    <a:pt x="25210" y="1066"/>
                    <a:pt x="24620" y="214"/>
                  </a:cubicBezTo>
                  <a:lnTo>
                    <a:pt x="24538" y="116"/>
                  </a:lnTo>
                  <a:lnTo>
                    <a:pt x="24440" y="181"/>
                  </a:lnTo>
                  <a:cubicBezTo>
                    <a:pt x="24194" y="312"/>
                    <a:pt x="23948" y="443"/>
                    <a:pt x="23702" y="558"/>
                  </a:cubicBezTo>
                  <a:cubicBezTo>
                    <a:pt x="20451" y="2213"/>
                    <a:pt x="16859" y="3070"/>
                    <a:pt x="13219" y="3070"/>
                  </a:cubicBezTo>
                  <a:cubicBezTo>
                    <a:pt x="12786" y="3070"/>
                    <a:pt x="12351" y="3058"/>
                    <a:pt x="11917" y="3033"/>
                  </a:cubicBezTo>
                  <a:cubicBezTo>
                    <a:pt x="9933" y="2918"/>
                    <a:pt x="7966" y="2591"/>
                    <a:pt x="6048" y="2066"/>
                  </a:cubicBezTo>
                  <a:cubicBezTo>
                    <a:pt x="4475" y="1624"/>
                    <a:pt x="2983" y="968"/>
                    <a:pt x="1606" y="66"/>
                  </a:cubicBezTo>
                  <a:lnTo>
                    <a:pt x="14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30"/>
            <p:cNvSpPr/>
            <p:nvPr/>
          </p:nvSpPr>
          <p:spPr>
            <a:xfrm>
              <a:off x="7199220" y="2818444"/>
              <a:ext cx="403258" cy="568515"/>
            </a:xfrm>
            <a:custGeom>
              <a:avLst/>
              <a:gdLst/>
              <a:ahLst/>
              <a:cxnLst/>
              <a:rect l="l" t="t" r="r" b="b"/>
              <a:pathLst>
                <a:path w="13460" h="18976" extrusionOk="0">
                  <a:moveTo>
                    <a:pt x="11233" y="1"/>
                  </a:moveTo>
                  <a:cubicBezTo>
                    <a:pt x="10736" y="1"/>
                    <a:pt x="10093" y="194"/>
                    <a:pt x="9261" y="667"/>
                  </a:cubicBezTo>
                  <a:cubicBezTo>
                    <a:pt x="7671" y="1552"/>
                    <a:pt x="1230" y="9846"/>
                    <a:pt x="1230" y="9846"/>
                  </a:cubicBezTo>
                  <a:cubicBezTo>
                    <a:pt x="0" y="11829"/>
                    <a:pt x="902" y="14353"/>
                    <a:pt x="2246" y="16238"/>
                  </a:cubicBezTo>
                  <a:cubicBezTo>
                    <a:pt x="2328" y="16353"/>
                    <a:pt x="2410" y="16451"/>
                    <a:pt x="2492" y="16566"/>
                  </a:cubicBezTo>
                  <a:cubicBezTo>
                    <a:pt x="3574" y="17927"/>
                    <a:pt x="5180" y="18795"/>
                    <a:pt x="6917" y="18976"/>
                  </a:cubicBezTo>
                  <a:lnTo>
                    <a:pt x="12736" y="3879"/>
                  </a:lnTo>
                  <a:cubicBezTo>
                    <a:pt x="12736" y="3879"/>
                    <a:pt x="13459" y="1"/>
                    <a:pt x="112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30"/>
            <p:cNvSpPr/>
            <p:nvPr/>
          </p:nvSpPr>
          <p:spPr>
            <a:xfrm>
              <a:off x="7186936" y="2814489"/>
              <a:ext cx="413504" cy="576904"/>
            </a:xfrm>
            <a:custGeom>
              <a:avLst/>
              <a:gdLst/>
              <a:ahLst/>
              <a:cxnLst/>
              <a:rect l="l" t="t" r="r" b="b"/>
              <a:pathLst>
                <a:path w="13802" h="19256" extrusionOk="0">
                  <a:moveTo>
                    <a:pt x="11638" y="258"/>
                  </a:moveTo>
                  <a:cubicBezTo>
                    <a:pt x="11917" y="258"/>
                    <a:pt x="12179" y="340"/>
                    <a:pt x="12392" y="487"/>
                  </a:cubicBezTo>
                  <a:cubicBezTo>
                    <a:pt x="13458" y="1258"/>
                    <a:pt x="13048" y="3765"/>
                    <a:pt x="13015" y="3979"/>
                  </a:cubicBezTo>
                  <a:lnTo>
                    <a:pt x="7229" y="18977"/>
                  </a:lnTo>
                  <a:cubicBezTo>
                    <a:pt x="5574" y="18763"/>
                    <a:pt x="4049" y="17911"/>
                    <a:pt x="3000" y="16600"/>
                  </a:cubicBezTo>
                  <a:cubicBezTo>
                    <a:pt x="2918" y="16501"/>
                    <a:pt x="2836" y="16403"/>
                    <a:pt x="2771" y="16305"/>
                  </a:cubicBezTo>
                  <a:cubicBezTo>
                    <a:pt x="1984" y="15190"/>
                    <a:pt x="312" y="12387"/>
                    <a:pt x="1738" y="10076"/>
                  </a:cubicBezTo>
                  <a:cubicBezTo>
                    <a:pt x="1804" y="9994"/>
                    <a:pt x="8196" y="1782"/>
                    <a:pt x="9737" y="913"/>
                  </a:cubicBezTo>
                  <a:cubicBezTo>
                    <a:pt x="10491" y="487"/>
                    <a:pt x="11130" y="258"/>
                    <a:pt x="11638" y="258"/>
                  </a:cubicBezTo>
                  <a:close/>
                  <a:moveTo>
                    <a:pt x="11647" y="0"/>
                  </a:moveTo>
                  <a:cubicBezTo>
                    <a:pt x="11086" y="0"/>
                    <a:pt x="10402" y="231"/>
                    <a:pt x="9606" y="684"/>
                  </a:cubicBezTo>
                  <a:cubicBezTo>
                    <a:pt x="8016" y="1585"/>
                    <a:pt x="1787" y="9568"/>
                    <a:pt x="1525" y="9929"/>
                  </a:cubicBezTo>
                  <a:cubicBezTo>
                    <a:pt x="1" y="12387"/>
                    <a:pt x="1722" y="15321"/>
                    <a:pt x="2541" y="16469"/>
                  </a:cubicBezTo>
                  <a:cubicBezTo>
                    <a:pt x="2623" y="16583"/>
                    <a:pt x="2705" y="16682"/>
                    <a:pt x="2787" y="16780"/>
                  </a:cubicBezTo>
                  <a:cubicBezTo>
                    <a:pt x="3902" y="18173"/>
                    <a:pt x="5541" y="19058"/>
                    <a:pt x="7311" y="19255"/>
                  </a:cubicBezTo>
                  <a:lnTo>
                    <a:pt x="7409" y="19255"/>
                  </a:lnTo>
                  <a:lnTo>
                    <a:pt x="13277" y="4077"/>
                  </a:lnTo>
                  <a:lnTo>
                    <a:pt x="13277" y="4044"/>
                  </a:lnTo>
                  <a:cubicBezTo>
                    <a:pt x="13310" y="3929"/>
                    <a:pt x="13802" y="1176"/>
                    <a:pt x="12556" y="274"/>
                  </a:cubicBezTo>
                  <a:cubicBezTo>
                    <a:pt x="12304" y="91"/>
                    <a:pt x="12000" y="0"/>
                    <a:pt x="11647"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30"/>
            <p:cNvSpPr/>
            <p:nvPr/>
          </p:nvSpPr>
          <p:spPr>
            <a:xfrm>
              <a:off x="7786011" y="2818444"/>
              <a:ext cx="403258" cy="568515"/>
            </a:xfrm>
            <a:custGeom>
              <a:avLst/>
              <a:gdLst/>
              <a:ahLst/>
              <a:cxnLst/>
              <a:rect l="l" t="t" r="r" b="b"/>
              <a:pathLst>
                <a:path w="13460" h="18976" extrusionOk="0">
                  <a:moveTo>
                    <a:pt x="2226" y="1"/>
                  </a:moveTo>
                  <a:cubicBezTo>
                    <a:pt x="0" y="1"/>
                    <a:pt x="723" y="3879"/>
                    <a:pt x="723" y="3879"/>
                  </a:cubicBezTo>
                  <a:lnTo>
                    <a:pt x="6542" y="18976"/>
                  </a:lnTo>
                  <a:cubicBezTo>
                    <a:pt x="8280" y="18795"/>
                    <a:pt x="9870" y="17927"/>
                    <a:pt x="10968" y="16566"/>
                  </a:cubicBezTo>
                  <a:cubicBezTo>
                    <a:pt x="11050" y="16451"/>
                    <a:pt x="11132" y="16353"/>
                    <a:pt x="11214" y="16238"/>
                  </a:cubicBezTo>
                  <a:cubicBezTo>
                    <a:pt x="12558" y="14353"/>
                    <a:pt x="13459" y="11829"/>
                    <a:pt x="12230" y="9846"/>
                  </a:cubicBezTo>
                  <a:cubicBezTo>
                    <a:pt x="12230" y="9846"/>
                    <a:pt x="5788" y="1552"/>
                    <a:pt x="4198" y="667"/>
                  </a:cubicBezTo>
                  <a:cubicBezTo>
                    <a:pt x="3367" y="194"/>
                    <a:pt x="2723" y="1"/>
                    <a:pt x="222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30"/>
            <p:cNvSpPr/>
            <p:nvPr/>
          </p:nvSpPr>
          <p:spPr>
            <a:xfrm>
              <a:off x="7788018" y="2814189"/>
              <a:ext cx="413504" cy="577204"/>
            </a:xfrm>
            <a:custGeom>
              <a:avLst/>
              <a:gdLst/>
              <a:ahLst/>
              <a:cxnLst/>
              <a:rect l="l" t="t" r="r" b="b"/>
              <a:pathLst>
                <a:path w="13802" h="19266" extrusionOk="0">
                  <a:moveTo>
                    <a:pt x="2170" y="278"/>
                  </a:moveTo>
                  <a:cubicBezTo>
                    <a:pt x="2679" y="278"/>
                    <a:pt x="3319" y="490"/>
                    <a:pt x="4082" y="923"/>
                  </a:cubicBezTo>
                  <a:cubicBezTo>
                    <a:pt x="5623" y="1792"/>
                    <a:pt x="11999" y="10004"/>
                    <a:pt x="12048" y="10070"/>
                  </a:cubicBezTo>
                  <a:cubicBezTo>
                    <a:pt x="13474" y="12397"/>
                    <a:pt x="11819" y="15200"/>
                    <a:pt x="11032" y="16315"/>
                  </a:cubicBezTo>
                  <a:cubicBezTo>
                    <a:pt x="10950" y="16413"/>
                    <a:pt x="10884" y="16511"/>
                    <a:pt x="10802" y="16610"/>
                  </a:cubicBezTo>
                  <a:cubicBezTo>
                    <a:pt x="9753" y="17921"/>
                    <a:pt x="8229" y="18773"/>
                    <a:pt x="6573" y="18987"/>
                  </a:cubicBezTo>
                  <a:lnTo>
                    <a:pt x="787" y="3989"/>
                  </a:lnTo>
                  <a:cubicBezTo>
                    <a:pt x="754" y="3792"/>
                    <a:pt x="328" y="1268"/>
                    <a:pt x="1410" y="497"/>
                  </a:cubicBezTo>
                  <a:cubicBezTo>
                    <a:pt x="1617" y="351"/>
                    <a:pt x="1871" y="278"/>
                    <a:pt x="2170" y="278"/>
                  </a:cubicBezTo>
                  <a:close/>
                  <a:moveTo>
                    <a:pt x="2154" y="1"/>
                  </a:moveTo>
                  <a:cubicBezTo>
                    <a:pt x="1803" y="1"/>
                    <a:pt x="1500" y="90"/>
                    <a:pt x="1246" y="268"/>
                  </a:cubicBezTo>
                  <a:cubicBezTo>
                    <a:pt x="0" y="1169"/>
                    <a:pt x="492" y="3923"/>
                    <a:pt x="525" y="4038"/>
                  </a:cubicBezTo>
                  <a:lnTo>
                    <a:pt x="6360" y="19167"/>
                  </a:lnTo>
                  <a:lnTo>
                    <a:pt x="6393" y="19265"/>
                  </a:lnTo>
                  <a:lnTo>
                    <a:pt x="6491" y="19249"/>
                  </a:lnTo>
                  <a:cubicBezTo>
                    <a:pt x="8262" y="19052"/>
                    <a:pt x="9884" y="18167"/>
                    <a:pt x="10999" y="16774"/>
                  </a:cubicBezTo>
                  <a:cubicBezTo>
                    <a:pt x="11097" y="16659"/>
                    <a:pt x="11163" y="16561"/>
                    <a:pt x="11245" y="16462"/>
                  </a:cubicBezTo>
                  <a:cubicBezTo>
                    <a:pt x="12065" y="15315"/>
                    <a:pt x="13802" y="12381"/>
                    <a:pt x="12278" y="9906"/>
                  </a:cubicBezTo>
                  <a:cubicBezTo>
                    <a:pt x="11999" y="9578"/>
                    <a:pt x="5787" y="1579"/>
                    <a:pt x="4197" y="677"/>
                  </a:cubicBezTo>
                  <a:cubicBezTo>
                    <a:pt x="3393" y="225"/>
                    <a:pt x="2712" y="1"/>
                    <a:pt x="2154"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30"/>
            <p:cNvSpPr/>
            <p:nvPr/>
          </p:nvSpPr>
          <p:spPr>
            <a:xfrm>
              <a:off x="7365197" y="2796363"/>
              <a:ext cx="642845" cy="709446"/>
            </a:xfrm>
            <a:custGeom>
              <a:avLst/>
              <a:gdLst/>
              <a:ahLst/>
              <a:cxnLst/>
              <a:rect l="l" t="t" r="r" b="b"/>
              <a:pathLst>
                <a:path w="21457" h="23680" extrusionOk="0">
                  <a:moveTo>
                    <a:pt x="11049" y="0"/>
                  </a:moveTo>
                  <a:cubicBezTo>
                    <a:pt x="10903" y="0"/>
                    <a:pt x="10755" y="3"/>
                    <a:pt x="10606" y="10"/>
                  </a:cubicBezTo>
                  <a:cubicBezTo>
                    <a:pt x="4148" y="305"/>
                    <a:pt x="2410" y="5977"/>
                    <a:pt x="1443" y="12763"/>
                  </a:cubicBezTo>
                  <a:cubicBezTo>
                    <a:pt x="1" y="23007"/>
                    <a:pt x="5410" y="23679"/>
                    <a:pt x="10606" y="23679"/>
                  </a:cubicBezTo>
                  <a:cubicBezTo>
                    <a:pt x="15818" y="23679"/>
                    <a:pt x="21457" y="22286"/>
                    <a:pt x="20686" y="14287"/>
                  </a:cubicBezTo>
                  <a:cubicBezTo>
                    <a:pt x="19949" y="6705"/>
                    <a:pt x="17518" y="0"/>
                    <a:pt x="11049"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30"/>
            <p:cNvSpPr/>
            <p:nvPr/>
          </p:nvSpPr>
          <p:spPr>
            <a:xfrm>
              <a:off x="7386797" y="2791959"/>
              <a:ext cx="610938" cy="717775"/>
            </a:xfrm>
            <a:custGeom>
              <a:avLst/>
              <a:gdLst/>
              <a:ahLst/>
              <a:cxnLst/>
              <a:rect l="l" t="t" r="r" b="b"/>
              <a:pathLst>
                <a:path w="20392" h="23958" extrusionOk="0">
                  <a:moveTo>
                    <a:pt x="10327" y="272"/>
                  </a:moveTo>
                  <a:cubicBezTo>
                    <a:pt x="15720" y="272"/>
                    <a:pt x="18900" y="5042"/>
                    <a:pt x="19818" y="14434"/>
                  </a:cubicBezTo>
                  <a:cubicBezTo>
                    <a:pt x="20097" y="17319"/>
                    <a:pt x="19556" y="19548"/>
                    <a:pt x="18179" y="21056"/>
                  </a:cubicBezTo>
                  <a:cubicBezTo>
                    <a:pt x="16572" y="22826"/>
                    <a:pt x="13868" y="23679"/>
                    <a:pt x="9885" y="23679"/>
                  </a:cubicBezTo>
                  <a:cubicBezTo>
                    <a:pt x="7115" y="23679"/>
                    <a:pt x="4017" y="23515"/>
                    <a:pt x="2214" y="21450"/>
                  </a:cubicBezTo>
                  <a:cubicBezTo>
                    <a:pt x="738" y="19729"/>
                    <a:pt x="296" y="16942"/>
                    <a:pt x="870" y="12926"/>
                  </a:cubicBezTo>
                  <a:cubicBezTo>
                    <a:pt x="1902" y="5534"/>
                    <a:pt x="3853" y="551"/>
                    <a:pt x="9901" y="272"/>
                  </a:cubicBezTo>
                  <a:close/>
                  <a:moveTo>
                    <a:pt x="10304" y="1"/>
                  </a:moveTo>
                  <a:cubicBezTo>
                    <a:pt x="10166" y="1"/>
                    <a:pt x="10026" y="4"/>
                    <a:pt x="9885" y="10"/>
                  </a:cubicBezTo>
                  <a:cubicBezTo>
                    <a:pt x="3656" y="305"/>
                    <a:pt x="1656" y="5370"/>
                    <a:pt x="591" y="12893"/>
                  </a:cubicBezTo>
                  <a:cubicBezTo>
                    <a:pt x="1" y="17008"/>
                    <a:pt x="476" y="19860"/>
                    <a:pt x="2017" y="21630"/>
                  </a:cubicBezTo>
                  <a:cubicBezTo>
                    <a:pt x="3886" y="23777"/>
                    <a:pt x="7065" y="23957"/>
                    <a:pt x="9885" y="23957"/>
                  </a:cubicBezTo>
                  <a:cubicBezTo>
                    <a:pt x="13950" y="23957"/>
                    <a:pt x="16720" y="23072"/>
                    <a:pt x="18375" y="21253"/>
                  </a:cubicBezTo>
                  <a:cubicBezTo>
                    <a:pt x="19802" y="19679"/>
                    <a:pt x="20392" y="17385"/>
                    <a:pt x="20097" y="14418"/>
                  </a:cubicBezTo>
                  <a:cubicBezTo>
                    <a:pt x="19169" y="4837"/>
                    <a:pt x="15884" y="1"/>
                    <a:pt x="10304"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30"/>
            <p:cNvSpPr/>
            <p:nvPr/>
          </p:nvSpPr>
          <p:spPr>
            <a:xfrm>
              <a:off x="7456034" y="3007819"/>
              <a:ext cx="208759" cy="218556"/>
            </a:xfrm>
            <a:custGeom>
              <a:avLst/>
              <a:gdLst/>
              <a:ahLst/>
              <a:cxnLst/>
              <a:rect l="l" t="t" r="r" b="b"/>
              <a:pathLst>
                <a:path w="6968" h="7295" extrusionOk="0">
                  <a:moveTo>
                    <a:pt x="3476" y="1"/>
                  </a:moveTo>
                  <a:cubicBezTo>
                    <a:pt x="1558" y="1"/>
                    <a:pt x="1" y="1640"/>
                    <a:pt x="1" y="3639"/>
                  </a:cubicBezTo>
                  <a:cubicBezTo>
                    <a:pt x="1" y="5656"/>
                    <a:pt x="1558" y="7295"/>
                    <a:pt x="3476" y="7295"/>
                  </a:cubicBezTo>
                  <a:cubicBezTo>
                    <a:pt x="5410" y="7295"/>
                    <a:pt x="6967" y="5656"/>
                    <a:pt x="6967" y="3639"/>
                  </a:cubicBezTo>
                  <a:cubicBezTo>
                    <a:pt x="6967" y="1640"/>
                    <a:pt x="5410" y="1"/>
                    <a:pt x="3476" y="1"/>
                  </a:cubicBezTo>
                  <a:close/>
                </a:path>
              </a:pathLst>
            </a:custGeom>
            <a:solidFill>
              <a:srgbClr val="B14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30"/>
            <p:cNvSpPr/>
            <p:nvPr/>
          </p:nvSpPr>
          <p:spPr>
            <a:xfrm>
              <a:off x="7713868" y="3007819"/>
              <a:ext cx="208729" cy="218556"/>
            </a:xfrm>
            <a:custGeom>
              <a:avLst/>
              <a:gdLst/>
              <a:ahLst/>
              <a:cxnLst/>
              <a:rect l="l" t="t" r="r" b="b"/>
              <a:pathLst>
                <a:path w="6967" h="7295" extrusionOk="0">
                  <a:moveTo>
                    <a:pt x="3492" y="1"/>
                  </a:moveTo>
                  <a:cubicBezTo>
                    <a:pt x="1558" y="1"/>
                    <a:pt x="0" y="1640"/>
                    <a:pt x="0" y="3639"/>
                  </a:cubicBezTo>
                  <a:cubicBezTo>
                    <a:pt x="0" y="5656"/>
                    <a:pt x="1558" y="7295"/>
                    <a:pt x="3492" y="7295"/>
                  </a:cubicBezTo>
                  <a:cubicBezTo>
                    <a:pt x="5410" y="7295"/>
                    <a:pt x="6967" y="5656"/>
                    <a:pt x="6967" y="3639"/>
                  </a:cubicBezTo>
                  <a:cubicBezTo>
                    <a:pt x="6967" y="1640"/>
                    <a:pt x="5410" y="1"/>
                    <a:pt x="3492" y="1"/>
                  </a:cubicBezTo>
                  <a:close/>
                </a:path>
              </a:pathLst>
            </a:custGeom>
            <a:solidFill>
              <a:srgbClr val="B1457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30"/>
            <p:cNvSpPr/>
            <p:nvPr/>
          </p:nvSpPr>
          <p:spPr>
            <a:xfrm>
              <a:off x="7580787" y="2796094"/>
              <a:ext cx="223949" cy="402299"/>
            </a:xfrm>
            <a:custGeom>
              <a:avLst/>
              <a:gdLst/>
              <a:ahLst/>
              <a:cxnLst/>
              <a:rect l="l" t="t" r="r" b="b"/>
              <a:pathLst>
                <a:path w="7475" h="13428" extrusionOk="0">
                  <a:moveTo>
                    <a:pt x="3939" y="1"/>
                  </a:moveTo>
                  <a:cubicBezTo>
                    <a:pt x="3763" y="1"/>
                    <a:pt x="3586" y="7"/>
                    <a:pt x="3410" y="19"/>
                  </a:cubicBezTo>
                  <a:cubicBezTo>
                    <a:pt x="2230" y="52"/>
                    <a:pt x="1066" y="331"/>
                    <a:pt x="0" y="839"/>
                  </a:cubicBezTo>
                  <a:cubicBezTo>
                    <a:pt x="230" y="1298"/>
                    <a:pt x="410" y="1790"/>
                    <a:pt x="590" y="2281"/>
                  </a:cubicBezTo>
                  <a:cubicBezTo>
                    <a:pt x="1262" y="4150"/>
                    <a:pt x="2443" y="13427"/>
                    <a:pt x="2443" y="13427"/>
                  </a:cubicBezTo>
                  <a:lnTo>
                    <a:pt x="5082" y="13411"/>
                  </a:lnTo>
                  <a:cubicBezTo>
                    <a:pt x="5082" y="13411"/>
                    <a:pt x="6885" y="2527"/>
                    <a:pt x="7475" y="888"/>
                  </a:cubicBezTo>
                  <a:cubicBezTo>
                    <a:pt x="6385" y="300"/>
                    <a:pt x="5170" y="1"/>
                    <a:pt x="393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30"/>
            <p:cNvSpPr/>
            <p:nvPr/>
          </p:nvSpPr>
          <p:spPr>
            <a:xfrm>
              <a:off x="7575873" y="2792199"/>
              <a:ext cx="234764" cy="410598"/>
            </a:xfrm>
            <a:custGeom>
              <a:avLst/>
              <a:gdLst/>
              <a:ahLst/>
              <a:cxnLst/>
              <a:rect l="l" t="t" r="r" b="b"/>
              <a:pathLst>
                <a:path w="7836" h="13705" extrusionOk="0">
                  <a:moveTo>
                    <a:pt x="4051" y="266"/>
                  </a:moveTo>
                  <a:cubicBezTo>
                    <a:pt x="5239" y="266"/>
                    <a:pt x="6415" y="546"/>
                    <a:pt x="7475" y="1084"/>
                  </a:cubicBezTo>
                  <a:cubicBezTo>
                    <a:pt x="6885" y="2887"/>
                    <a:pt x="5344" y="12197"/>
                    <a:pt x="5131" y="13393"/>
                  </a:cubicBezTo>
                  <a:lnTo>
                    <a:pt x="2721" y="13426"/>
                  </a:lnTo>
                  <a:cubicBezTo>
                    <a:pt x="2574" y="12279"/>
                    <a:pt x="1508" y="4132"/>
                    <a:pt x="902" y="2379"/>
                  </a:cubicBezTo>
                  <a:cubicBezTo>
                    <a:pt x="722" y="1903"/>
                    <a:pt x="541" y="1461"/>
                    <a:pt x="361" y="1034"/>
                  </a:cubicBezTo>
                  <a:cubicBezTo>
                    <a:pt x="1377" y="576"/>
                    <a:pt x="2476" y="313"/>
                    <a:pt x="3590" y="280"/>
                  </a:cubicBezTo>
                  <a:cubicBezTo>
                    <a:pt x="3744" y="271"/>
                    <a:pt x="3897" y="266"/>
                    <a:pt x="4051" y="266"/>
                  </a:cubicBezTo>
                  <a:close/>
                  <a:moveTo>
                    <a:pt x="4097" y="0"/>
                  </a:moveTo>
                  <a:cubicBezTo>
                    <a:pt x="3923" y="0"/>
                    <a:pt x="3749" y="6"/>
                    <a:pt x="3574" y="18"/>
                  </a:cubicBezTo>
                  <a:cubicBezTo>
                    <a:pt x="2377" y="51"/>
                    <a:pt x="1197" y="330"/>
                    <a:pt x="115" y="854"/>
                  </a:cubicBezTo>
                  <a:lnTo>
                    <a:pt x="0" y="903"/>
                  </a:lnTo>
                  <a:lnTo>
                    <a:pt x="50" y="1034"/>
                  </a:lnTo>
                  <a:cubicBezTo>
                    <a:pt x="263" y="1477"/>
                    <a:pt x="459" y="1969"/>
                    <a:pt x="640" y="2461"/>
                  </a:cubicBezTo>
                  <a:cubicBezTo>
                    <a:pt x="1279" y="4296"/>
                    <a:pt x="2459" y="13492"/>
                    <a:pt x="2459" y="13574"/>
                  </a:cubicBezTo>
                  <a:lnTo>
                    <a:pt x="2476" y="13705"/>
                  </a:lnTo>
                  <a:lnTo>
                    <a:pt x="5360" y="13672"/>
                  </a:lnTo>
                  <a:lnTo>
                    <a:pt x="5377" y="13557"/>
                  </a:lnTo>
                  <a:cubicBezTo>
                    <a:pt x="5410" y="13443"/>
                    <a:pt x="7196" y="2674"/>
                    <a:pt x="7754" y="1100"/>
                  </a:cubicBezTo>
                  <a:lnTo>
                    <a:pt x="7835" y="953"/>
                  </a:lnTo>
                  <a:lnTo>
                    <a:pt x="7721" y="887"/>
                  </a:lnTo>
                  <a:cubicBezTo>
                    <a:pt x="6597" y="311"/>
                    <a:pt x="5360" y="0"/>
                    <a:pt x="4097" y="0"/>
                  </a:cubicBezTo>
                  <a:close/>
                </a:path>
              </a:pathLst>
            </a:custGeom>
            <a:solidFill>
              <a:srgbClr val="FFE0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30"/>
            <p:cNvSpPr/>
            <p:nvPr/>
          </p:nvSpPr>
          <p:spPr>
            <a:xfrm>
              <a:off x="7627913" y="3339293"/>
              <a:ext cx="114955" cy="194019"/>
            </a:xfrm>
            <a:custGeom>
              <a:avLst/>
              <a:gdLst/>
              <a:ahLst/>
              <a:cxnLst/>
              <a:rect l="l" t="t" r="r" b="b"/>
              <a:pathLst>
                <a:path w="3837" h="6476" extrusionOk="0">
                  <a:moveTo>
                    <a:pt x="1919" y="1"/>
                  </a:moveTo>
                  <a:cubicBezTo>
                    <a:pt x="870" y="1"/>
                    <a:pt x="1" y="1460"/>
                    <a:pt x="1" y="3230"/>
                  </a:cubicBezTo>
                  <a:cubicBezTo>
                    <a:pt x="1" y="5016"/>
                    <a:pt x="870" y="6475"/>
                    <a:pt x="1919" y="6475"/>
                  </a:cubicBezTo>
                  <a:cubicBezTo>
                    <a:pt x="2984" y="6475"/>
                    <a:pt x="3836" y="5016"/>
                    <a:pt x="3836" y="3230"/>
                  </a:cubicBezTo>
                  <a:cubicBezTo>
                    <a:pt x="3836" y="1460"/>
                    <a:pt x="2984" y="1"/>
                    <a:pt x="19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30"/>
            <p:cNvSpPr/>
            <p:nvPr/>
          </p:nvSpPr>
          <p:spPr>
            <a:xfrm>
              <a:off x="7623988" y="3335368"/>
              <a:ext cx="122805" cy="201868"/>
            </a:xfrm>
            <a:custGeom>
              <a:avLst/>
              <a:gdLst/>
              <a:ahLst/>
              <a:cxnLst/>
              <a:rect l="l" t="t" r="r" b="b"/>
              <a:pathLst>
                <a:path w="4099" h="6738" extrusionOk="0">
                  <a:moveTo>
                    <a:pt x="2050" y="263"/>
                  </a:moveTo>
                  <a:cubicBezTo>
                    <a:pt x="3033" y="263"/>
                    <a:pt x="3836" y="1656"/>
                    <a:pt x="3836" y="3361"/>
                  </a:cubicBezTo>
                  <a:cubicBezTo>
                    <a:pt x="3836" y="5082"/>
                    <a:pt x="3033" y="6459"/>
                    <a:pt x="2050" y="6459"/>
                  </a:cubicBezTo>
                  <a:cubicBezTo>
                    <a:pt x="1083" y="6459"/>
                    <a:pt x="279" y="5082"/>
                    <a:pt x="279" y="3361"/>
                  </a:cubicBezTo>
                  <a:cubicBezTo>
                    <a:pt x="279" y="1656"/>
                    <a:pt x="1083" y="263"/>
                    <a:pt x="2050" y="263"/>
                  </a:cubicBezTo>
                  <a:close/>
                  <a:moveTo>
                    <a:pt x="2050" y="1"/>
                  </a:moveTo>
                  <a:cubicBezTo>
                    <a:pt x="935" y="1"/>
                    <a:pt x="1" y="1509"/>
                    <a:pt x="1" y="3361"/>
                  </a:cubicBezTo>
                  <a:cubicBezTo>
                    <a:pt x="1" y="5229"/>
                    <a:pt x="919" y="6737"/>
                    <a:pt x="2050" y="6737"/>
                  </a:cubicBezTo>
                  <a:cubicBezTo>
                    <a:pt x="3181" y="6737"/>
                    <a:pt x="4099" y="5229"/>
                    <a:pt x="4099" y="3361"/>
                  </a:cubicBezTo>
                  <a:cubicBezTo>
                    <a:pt x="4099" y="1509"/>
                    <a:pt x="3181" y="1"/>
                    <a:pt x="2050" y="1"/>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30"/>
            <p:cNvSpPr/>
            <p:nvPr/>
          </p:nvSpPr>
          <p:spPr>
            <a:xfrm>
              <a:off x="7679504" y="3436542"/>
              <a:ext cx="8359" cy="96770"/>
            </a:xfrm>
            <a:custGeom>
              <a:avLst/>
              <a:gdLst/>
              <a:ahLst/>
              <a:cxnLst/>
              <a:rect l="l" t="t" r="r" b="b"/>
              <a:pathLst>
                <a:path w="279" h="3230" extrusionOk="0">
                  <a:moveTo>
                    <a:pt x="148" y="0"/>
                  </a:moveTo>
                  <a:cubicBezTo>
                    <a:pt x="49" y="525"/>
                    <a:pt x="0" y="1066"/>
                    <a:pt x="0" y="1607"/>
                  </a:cubicBezTo>
                  <a:cubicBezTo>
                    <a:pt x="0" y="2147"/>
                    <a:pt x="49" y="2688"/>
                    <a:pt x="148" y="3229"/>
                  </a:cubicBezTo>
                  <a:cubicBezTo>
                    <a:pt x="229" y="2688"/>
                    <a:pt x="279" y="2147"/>
                    <a:pt x="279" y="1607"/>
                  </a:cubicBezTo>
                  <a:cubicBezTo>
                    <a:pt x="279" y="1066"/>
                    <a:pt x="229" y="525"/>
                    <a:pt x="14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30"/>
            <p:cNvSpPr/>
            <p:nvPr/>
          </p:nvSpPr>
          <p:spPr>
            <a:xfrm>
              <a:off x="7430029" y="3157558"/>
              <a:ext cx="500926" cy="308495"/>
            </a:xfrm>
            <a:custGeom>
              <a:avLst/>
              <a:gdLst/>
              <a:ahLst/>
              <a:cxnLst/>
              <a:rect l="l" t="t" r="r" b="b"/>
              <a:pathLst>
                <a:path w="16720" h="10297" extrusionOk="0">
                  <a:moveTo>
                    <a:pt x="12137" y="0"/>
                  </a:moveTo>
                  <a:cubicBezTo>
                    <a:pt x="11983" y="0"/>
                    <a:pt x="11827" y="11"/>
                    <a:pt x="11671" y="35"/>
                  </a:cubicBezTo>
                  <a:cubicBezTo>
                    <a:pt x="10228" y="248"/>
                    <a:pt x="9130" y="1412"/>
                    <a:pt x="8622" y="2969"/>
                  </a:cubicBezTo>
                  <a:cubicBezTo>
                    <a:pt x="8278" y="1756"/>
                    <a:pt x="7524" y="772"/>
                    <a:pt x="6442" y="346"/>
                  </a:cubicBezTo>
                  <a:cubicBezTo>
                    <a:pt x="6063" y="196"/>
                    <a:pt x="5671" y="124"/>
                    <a:pt x="5278" y="124"/>
                  </a:cubicBezTo>
                  <a:cubicBezTo>
                    <a:pt x="3525" y="124"/>
                    <a:pt x="1741" y="1541"/>
                    <a:pt x="951" y="3723"/>
                  </a:cubicBezTo>
                  <a:cubicBezTo>
                    <a:pt x="0" y="6378"/>
                    <a:pt x="902" y="9214"/>
                    <a:pt x="2967" y="10017"/>
                  </a:cubicBezTo>
                  <a:cubicBezTo>
                    <a:pt x="3348" y="10168"/>
                    <a:pt x="3743" y="10240"/>
                    <a:pt x="4139" y="10240"/>
                  </a:cubicBezTo>
                  <a:cubicBezTo>
                    <a:pt x="5889" y="10240"/>
                    <a:pt x="7667" y="8835"/>
                    <a:pt x="8442" y="6657"/>
                  </a:cubicBezTo>
                  <a:cubicBezTo>
                    <a:pt x="8475" y="6575"/>
                    <a:pt x="8491" y="6493"/>
                    <a:pt x="8524" y="6411"/>
                  </a:cubicBezTo>
                  <a:cubicBezTo>
                    <a:pt x="9069" y="8682"/>
                    <a:pt x="10747" y="10296"/>
                    <a:pt x="12589" y="10296"/>
                  </a:cubicBezTo>
                  <a:cubicBezTo>
                    <a:pt x="12741" y="10296"/>
                    <a:pt x="12894" y="10285"/>
                    <a:pt x="13048" y="10263"/>
                  </a:cubicBezTo>
                  <a:cubicBezTo>
                    <a:pt x="15244" y="9935"/>
                    <a:pt x="16719" y="7378"/>
                    <a:pt x="16326" y="4559"/>
                  </a:cubicBezTo>
                  <a:cubicBezTo>
                    <a:pt x="15961" y="1940"/>
                    <a:pt x="14153" y="0"/>
                    <a:pt x="1213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30"/>
            <p:cNvSpPr/>
            <p:nvPr/>
          </p:nvSpPr>
          <p:spPr>
            <a:xfrm>
              <a:off x="7425116" y="3153213"/>
              <a:ext cx="509764" cy="316734"/>
            </a:xfrm>
            <a:custGeom>
              <a:avLst/>
              <a:gdLst/>
              <a:ahLst/>
              <a:cxnLst/>
              <a:rect l="l" t="t" r="r" b="b"/>
              <a:pathLst>
                <a:path w="17015" h="10572" extrusionOk="0">
                  <a:moveTo>
                    <a:pt x="12278" y="283"/>
                  </a:moveTo>
                  <a:cubicBezTo>
                    <a:pt x="13016" y="283"/>
                    <a:pt x="13735" y="532"/>
                    <a:pt x="14326" y="999"/>
                  </a:cubicBezTo>
                  <a:cubicBezTo>
                    <a:pt x="15392" y="1802"/>
                    <a:pt x="16146" y="3163"/>
                    <a:pt x="16342" y="4720"/>
                  </a:cubicBezTo>
                  <a:cubicBezTo>
                    <a:pt x="16719" y="7457"/>
                    <a:pt x="15310" y="9949"/>
                    <a:pt x="13195" y="10260"/>
                  </a:cubicBezTo>
                  <a:cubicBezTo>
                    <a:pt x="13044" y="10284"/>
                    <a:pt x="12894" y="10295"/>
                    <a:pt x="12744" y="10295"/>
                  </a:cubicBezTo>
                  <a:cubicBezTo>
                    <a:pt x="10991" y="10295"/>
                    <a:pt x="9362" y="8742"/>
                    <a:pt x="8819" y="6507"/>
                  </a:cubicBezTo>
                  <a:lnTo>
                    <a:pt x="8704" y="6031"/>
                  </a:lnTo>
                  <a:lnTo>
                    <a:pt x="8540" y="6589"/>
                  </a:lnTo>
                  <a:cubicBezTo>
                    <a:pt x="8524" y="6638"/>
                    <a:pt x="8507" y="6687"/>
                    <a:pt x="8491" y="6753"/>
                  </a:cubicBezTo>
                  <a:cubicBezTo>
                    <a:pt x="7966" y="8211"/>
                    <a:pt x="6967" y="9359"/>
                    <a:pt x="5754" y="9916"/>
                  </a:cubicBezTo>
                  <a:cubicBezTo>
                    <a:pt x="5310" y="10133"/>
                    <a:pt x="4826" y="10241"/>
                    <a:pt x="4341" y="10241"/>
                  </a:cubicBezTo>
                  <a:cubicBezTo>
                    <a:pt x="3948" y="10241"/>
                    <a:pt x="3554" y="10170"/>
                    <a:pt x="3180" y="10031"/>
                  </a:cubicBezTo>
                  <a:cubicBezTo>
                    <a:pt x="1180" y="9244"/>
                    <a:pt x="312" y="6490"/>
                    <a:pt x="1246" y="3901"/>
                  </a:cubicBezTo>
                  <a:cubicBezTo>
                    <a:pt x="1771" y="2442"/>
                    <a:pt x="2770" y="1278"/>
                    <a:pt x="3983" y="737"/>
                  </a:cubicBezTo>
                  <a:cubicBezTo>
                    <a:pt x="4436" y="515"/>
                    <a:pt x="4931" y="403"/>
                    <a:pt x="5426" y="403"/>
                  </a:cubicBezTo>
                  <a:cubicBezTo>
                    <a:pt x="5809" y="403"/>
                    <a:pt x="6192" y="470"/>
                    <a:pt x="6557" y="606"/>
                  </a:cubicBezTo>
                  <a:cubicBezTo>
                    <a:pt x="7557" y="1016"/>
                    <a:pt x="8311" y="1917"/>
                    <a:pt x="8655" y="3147"/>
                  </a:cubicBezTo>
                  <a:lnTo>
                    <a:pt x="8786" y="3573"/>
                  </a:lnTo>
                  <a:lnTo>
                    <a:pt x="8917" y="3147"/>
                  </a:lnTo>
                  <a:cubicBezTo>
                    <a:pt x="9425" y="1573"/>
                    <a:pt x="10524" y="508"/>
                    <a:pt x="11851" y="311"/>
                  </a:cubicBezTo>
                  <a:cubicBezTo>
                    <a:pt x="11994" y="292"/>
                    <a:pt x="12136" y="283"/>
                    <a:pt x="12278" y="283"/>
                  </a:cubicBezTo>
                  <a:close/>
                  <a:moveTo>
                    <a:pt x="12275" y="0"/>
                  </a:moveTo>
                  <a:cubicBezTo>
                    <a:pt x="12118" y="0"/>
                    <a:pt x="11960" y="11"/>
                    <a:pt x="11802" y="32"/>
                  </a:cubicBezTo>
                  <a:cubicBezTo>
                    <a:pt x="10491" y="229"/>
                    <a:pt x="9376" y="1212"/>
                    <a:pt x="8802" y="2688"/>
                  </a:cubicBezTo>
                  <a:cubicBezTo>
                    <a:pt x="8376" y="1557"/>
                    <a:pt x="7639" y="737"/>
                    <a:pt x="6655" y="360"/>
                  </a:cubicBezTo>
                  <a:cubicBezTo>
                    <a:pt x="6253" y="207"/>
                    <a:pt x="5829" y="131"/>
                    <a:pt x="5404" y="131"/>
                  </a:cubicBezTo>
                  <a:cubicBezTo>
                    <a:pt x="4877" y="131"/>
                    <a:pt x="4350" y="248"/>
                    <a:pt x="3869" y="475"/>
                  </a:cubicBezTo>
                  <a:cubicBezTo>
                    <a:pt x="2590" y="1065"/>
                    <a:pt x="1541" y="2278"/>
                    <a:pt x="1000" y="3802"/>
                  </a:cubicBezTo>
                  <a:cubicBezTo>
                    <a:pt x="0" y="6540"/>
                    <a:pt x="951" y="9441"/>
                    <a:pt x="3082" y="10277"/>
                  </a:cubicBezTo>
                  <a:cubicBezTo>
                    <a:pt x="3489" y="10432"/>
                    <a:pt x="3917" y="10511"/>
                    <a:pt x="4344" y="10511"/>
                  </a:cubicBezTo>
                  <a:cubicBezTo>
                    <a:pt x="4861" y="10511"/>
                    <a:pt x="5376" y="10396"/>
                    <a:pt x="5852" y="10162"/>
                  </a:cubicBezTo>
                  <a:cubicBezTo>
                    <a:pt x="7098" y="9605"/>
                    <a:pt x="8114" y="8457"/>
                    <a:pt x="8671" y="6998"/>
                  </a:cubicBezTo>
                  <a:cubicBezTo>
                    <a:pt x="9343" y="9129"/>
                    <a:pt x="10999" y="10572"/>
                    <a:pt x="12753" y="10572"/>
                  </a:cubicBezTo>
                  <a:cubicBezTo>
                    <a:pt x="12917" y="10572"/>
                    <a:pt x="13081" y="10555"/>
                    <a:pt x="13228" y="10539"/>
                  </a:cubicBezTo>
                  <a:cubicBezTo>
                    <a:pt x="15490" y="10195"/>
                    <a:pt x="17014" y="7572"/>
                    <a:pt x="16621" y="4687"/>
                  </a:cubicBezTo>
                  <a:cubicBezTo>
                    <a:pt x="16392" y="3048"/>
                    <a:pt x="15621" y="1622"/>
                    <a:pt x="14490" y="770"/>
                  </a:cubicBezTo>
                  <a:cubicBezTo>
                    <a:pt x="13859" y="276"/>
                    <a:pt x="13079" y="0"/>
                    <a:pt x="1227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30"/>
            <p:cNvSpPr/>
            <p:nvPr/>
          </p:nvSpPr>
          <p:spPr>
            <a:xfrm>
              <a:off x="7444260" y="3333900"/>
              <a:ext cx="478846" cy="136047"/>
            </a:xfrm>
            <a:custGeom>
              <a:avLst/>
              <a:gdLst/>
              <a:ahLst/>
              <a:cxnLst/>
              <a:rect l="l" t="t" r="r" b="b"/>
              <a:pathLst>
                <a:path w="15983" h="4541" extrusionOk="0">
                  <a:moveTo>
                    <a:pt x="8065" y="0"/>
                  </a:moveTo>
                  <a:lnTo>
                    <a:pt x="7836" y="705"/>
                  </a:lnTo>
                  <a:cubicBezTo>
                    <a:pt x="7311" y="2180"/>
                    <a:pt x="6328" y="3328"/>
                    <a:pt x="5098" y="3885"/>
                  </a:cubicBezTo>
                  <a:cubicBezTo>
                    <a:pt x="4655" y="4102"/>
                    <a:pt x="4176" y="4210"/>
                    <a:pt x="3695" y="4210"/>
                  </a:cubicBezTo>
                  <a:cubicBezTo>
                    <a:pt x="3306" y="4210"/>
                    <a:pt x="2915" y="4139"/>
                    <a:pt x="2541" y="4000"/>
                  </a:cubicBezTo>
                  <a:cubicBezTo>
                    <a:pt x="1295" y="3508"/>
                    <a:pt x="443" y="2230"/>
                    <a:pt x="263" y="590"/>
                  </a:cubicBezTo>
                  <a:lnTo>
                    <a:pt x="1" y="623"/>
                  </a:lnTo>
                  <a:cubicBezTo>
                    <a:pt x="181" y="2361"/>
                    <a:pt x="1099" y="3721"/>
                    <a:pt x="2443" y="4246"/>
                  </a:cubicBezTo>
                  <a:cubicBezTo>
                    <a:pt x="2850" y="4401"/>
                    <a:pt x="3278" y="4480"/>
                    <a:pt x="3705" y="4480"/>
                  </a:cubicBezTo>
                  <a:cubicBezTo>
                    <a:pt x="4222" y="4480"/>
                    <a:pt x="4737" y="4365"/>
                    <a:pt x="5213" y="4131"/>
                  </a:cubicBezTo>
                  <a:cubicBezTo>
                    <a:pt x="6442" y="3574"/>
                    <a:pt x="7475" y="2426"/>
                    <a:pt x="8032" y="967"/>
                  </a:cubicBezTo>
                  <a:cubicBezTo>
                    <a:pt x="8704" y="3098"/>
                    <a:pt x="10360" y="4541"/>
                    <a:pt x="12114" y="4541"/>
                  </a:cubicBezTo>
                  <a:cubicBezTo>
                    <a:pt x="12278" y="4541"/>
                    <a:pt x="12442" y="4524"/>
                    <a:pt x="12589" y="4508"/>
                  </a:cubicBezTo>
                  <a:cubicBezTo>
                    <a:pt x="14327" y="4246"/>
                    <a:pt x="15703" y="2607"/>
                    <a:pt x="15982" y="410"/>
                  </a:cubicBezTo>
                  <a:lnTo>
                    <a:pt x="15720" y="377"/>
                  </a:lnTo>
                  <a:cubicBezTo>
                    <a:pt x="15441" y="2443"/>
                    <a:pt x="14179" y="4000"/>
                    <a:pt x="12556" y="4229"/>
                  </a:cubicBezTo>
                  <a:cubicBezTo>
                    <a:pt x="12411" y="4250"/>
                    <a:pt x="12267" y="4261"/>
                    <a:pt x="12123" y="4261"/>
                  </a:cubicBezTo>
                  <a:cubicBezTo>
                    <a:pt x="10364" y="4261"/>
                    <a:pt x="8725" y="2718"/>
                    <a:pt x="8180" y="476"/>
                  </a:cubicBezTo>
                  <a:lnTo>
                    <a:pt x="806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30"/>
            <p:cNvSpPr/>
            <p:nvPr/>
          </p:nvSpPr>
          <p:spPr>
            <a:xfrm>
              <a:off x="7598942" y="3166755"/>
              <a:ext cx="177331" cy="119060"/>
            </a:xfrm>
            <a:custGeom>
              <a:avLst/>
              <a:gdLst/>
              <a:ahLst/>
              <a:cxnLst/>
              <a:rect l="l" t="t" r="r" b="b"/>
              <a:pathLst>
                <a:path w="5919" h="3974" extrusionOk="0">
                  <a:moveTo>
                    <a:pt x="2962" y="0"/>
                  </a:moveTo>
                  <a:cubicBezTo>
                    <a:pt x="2258" y="0"/>
                    <a:pt x="1555" y="127"/>
                    <a:pt x="886" y="383"/>
                  </a:cubicBezTo>
                  <a:lnTo>
                    <a:pt x="902" y="383"/>
                  </a:lnTo>
                  <a:cubicBezTo>
                    <a:pt x="263" y="629"/>
                    <a:pt x="1" y="1367"/>
                    <a:pt x="345" y="1957"/>
                  </a:cubicBezTo>
                  <a:cubicBezTo>
                    <a:pt x="509" y="2285"/>
                    <a:pt x="738" y="2580"/>
                    <a:pt x="1017" y="2826"/>
                  </a:cubicBezTo>
                  <a:cubicBezTo>
                    <a:pt x="1591" y="3334"/>
                    <a:pt x="2263" y="3727"/>
                    <a:pt x="3000" y="3973"/>
                  </a:cubicBezTo>
                  <a:cubicBezTo>
                    <a:pt x="3672" y="3760"/>
                    <a:pt x="4312" y="3399"/>
                    <a:pt x="4820" y="2908"/>
                  </a:cubicBezTo>
                  <a:cubicBezTo>
                    <a:pt x="5099" y="2645"/>
                    <a:pt x="5344" y="2350"/>
                    <a:pt x="5541" y="2022"/>
                  </a:cubicBezTo>
                  <a:cubicBezTo>
                    <a:pt x="5918" y="1432"/>
                    <a:pt x="5672" y="629"/>
                    <a:pt x="5017" y="367"/>
                  </a:cubicBezTo>
                  <a:cubicBezTo>
                    <a:pt x="4350" y="123"/>
                    <a:pt x="3655" y="0"/>
                    <a:pt x="296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30"/>
            <p:cNvSpPr/>
            <p:nvPr/>
          </p:nvSpPr>
          <p:spPr>
            <a:xfrm>
              <a:off x="7598942" y="3162621"/>
              <a:ext cx="177331" cy="127119"/>
            </a:xfrm>
            <a:custGeom>
              <a:avLst/>
              <a:gdLst/>
              <a:ahLst/>
              <a:cxnLst/>
              <a:rect l="l" t="t" r="r" b="b"/>
              <a:pathLst>
                <a:path w="5919" h="4243" extrusionOk="0">
                  <a:moveTo>
                    <a:pt x="2984" y="275"/>
                  </a:moveTo>
                  <a:cubicBezTo>
                    <a:pt x="3656" y="275"/>
                    <a:pt x="4328" y="390"/>
                    <a:pt x="4967" y="636"/>
                  </a:cubicBezTo>
                  <a:cubicBezTo>
                    <a:pt x="5246" y="734"/>
                    <a:pt x="5443" y="948"/>
                    <a:pt x="5541" y="1226"/>
                  </a:cubicBezTo>
                  <a:cubicBezTo>
                    <a:pt x="5639" y="1505"/>
                    <a:pt x="5607" y="1833"/>
                    <a:pt x="5443" y="2079"/>
                  </a:cubicBezTo>
                  <a:cubicBezTo>
                    <a:pt x="5230" y="2406"/>
                    <a:pt x="5000" y="2685"/>
                    <a:pt x="4738" y="2947"/>
                  </a:cubicBezTo>
                  <a:cubicBezTo>
                    <a:pt x="4246" y="3423"/>
                    <a:pt x="3640" y="3767"/>
                    <a:pt x="3000" y="3980"/>
                  </a:cubicBezTo>
                  <a:cubicBezTo>
                    <a:pt x="2296" y="3718"/>
                    <a:pt x="1656" y="3357"/>
                    <a:pt x="1099" y="2865"/>
                  </a:cubicBezTo>
                  <a:cubicBezTo>
                    <a:pt x="853" y="2619"/>
                    <a:pt x="624" y="2341"/>
                    <a:pt x="460" y="2029"/>
                  </a:cubicBezTo>
                  <a:cubicBezTo>
                    <a:pt x="312" y="1783"/>
                    <a:pt x="296" y="1488"/>
                    <a:pt x="394" y="1210"/>
                  </a:cubicBezTo>
                  <a:cubicBezTo>
                    <a:pt x="476" y="948"/>
                    <a:pt x="689" y="751"/>
                    <a:pt x="935" y="652"/>
                  </a:cubicBezTo>
                  <a:cubicBezTo>
                    <a:pt x="1558" y="407"/>
                    <a:pt x="2197" y="292"/>
                    <a:pt x="2853" y="275"/>
                  </a:cubicBezTo>
                  <a:close/>
                  <a:moveTo>
                    <a:pt x="2988" y="1"/>
                  </a:moveTo>
                  <a:cubicBezTo>
                    <a:pt x="2261" y="1"/>
                    <a:pt x="1536" y="132"/>
                    <a:pt x="853" y="390"/>
                  </a:cubicBezTo>
                  <a:cubicBezTo>
                    <a:pt x="509" y="521"/>
                    <a:pt x="247" y="784"/>
                    <a:pt x="132" y="1128"/>
                  </a:cubicBezTo>
                  <a:cubicBezTo>
                    <a:pt x="1" y="1472"/>
                    <a:pt x="34" y="1849"/>
                    <a:pt x="214" y="2160"/>
                  </a:cubicBezTo>
                  <a:cubicBezTo>
                    <a:pt x="411" y="2505"/>
                    <a:pt x="640" y="2800"/>
                    <a:pt x="919" y="3062"/>
                  </a:cubicBezTo>
                  <a:cubicBezTo>
                    <a:pt x="1624" y="3734"/>
                    <a:pt x="2804" y="4242"/>
                    <a:pt x="3017" y="4242"/>
                  </a:cubicBezTo>
                  <a:lnTo>
                    <a:pt x="3033" y="4242"/>
                  </a:lnTo>
                  <a:cubicBezTo>
                    <a:pt x="3738" y="4029"/>
                    <a:pt x="4377" y="3652"/>
                    <a:pt x="4918" y="3144"/>
                  </a:cubicBezTo>
                  <a:cubicBezTo>
                    <a:pt x="5197" y="2865"/>
                    <a:pt x="5443" y="2570"/>
                    <a:pt x="5656" y="2226"/>
                  </a:cubicBezTo>
                  <a:cubicBezTo>
                    <a:pt x="5869" y="1898"/>
                    <a:pt x="5918" y="1505"/>
                    <a:pt x="5787" y="1128"/>
                  </a:cubicBezTo>
                  <a:cubicBezTo>
                    <a:pt x="5672" y="784"/>
                    <a:pt x="5410" y="505"/>
                    <a:pt x="5066" y="374"/>
                  </a:cubicBezTo>
                  <a:cubicBezTo>
                    <a:pt x="4396" y="124"/>
                    <a:pt x="3692" y="1"/>
                    <a:pt x="29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30"/>
            <p:cNvSpPr/>
            <p:nvPr/>
          </p:nvSpPr>
          <p:spPr>
            <a:xfrm>
              <a:off x="7681451" y="3275958"/>
              <a:ext cx="12313" cy="88411"/>
            </a:xfrm>
            <a:custGeom>
              <a:avLst/>
              <a:gdLst/>
              <a:ahLst/>
              <a:cxnLst/>
              <a:rect l="l" t="t" r="r" b="b"/>
              <a:pathLst>
                <a:path w="411" h="2951" extrusionOk="0">
                  <a:moveTo>
                    <a:pt x="148" y="0"/>
                  </a:moveTo>
                  <a:lnTo>
                    <a:pt x="1" y="2951"/>
                  </a:lnTo>
                  <a:lnTo>
                    <a:pt x="279" y="2951"/>
                  </a:lnTo>
                  <a:lnTo>
                    <a:pt x="410" y="17"/>
                  </a:lnTo>
                  <a:lnTo>
                    <a:pt x="148" y="0"/>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30"/>
            <p:cNvSpPr/>
            <p:nvPr/>
          </p:nvSpPr>
          <p:spPr>
            <a:xfrm>
              <a:off x="7521856" y="3289710"/>
              <a:ext cx="16718" cy="13781"/>
            </a:xfrm>
            <a:custGeom>
              <a:avLst/>
              <a:gdLst/>
              <a:ahLst/>
              <a:cxnLst/>
              <a:rect l="l" t="t" r="r" b="b"/>
              <a:pathLst>
                <a:path w="558" h="460" extrusionOk="0">
                  <a:moveTo>
                    <a:pt x="279" y="0"/>
                  </a:moveTo>
                  <a:cubicBezTo>
                    <a:pt x="0" y="33"/>
                    <a:pt x="0" y="426"/>
                    <a:pt x="279" y="459"/>
                  </a:cubicBezTo>
                  <a:cubicBezTo>
                    <a:pt x="558" y="426"/>
                    <a:pt x="558" y="33"/>
                    <a:pt x="279"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30"/>
            <p:cNvSpPr/>
            <p:nvPr/>
          </p:nvSpPr>
          <p:spPr>
            <a:xfrm>
              <a:off x="7593549" y="3291657"/>
              <a:ext cx="16718" cy="13781"/>
            </a:xfrm>
            <a:custGeom>
              <a:avLst/>
              <a:gdLst/>
              <a:ahLst/>
              <a:cxnLst/>
              <a:rect l="l" t="t" r="r" b="b"/>
              <a:pathLst>
                <a:path w="558" h="460" extrusionOk="0">
                  <a:moveTo>
                    <a:pt x="279" y="1"/>
                  </a:moveTo>
                  <a:cubicBezTo>
                    <a:pt x="1" y="17"/>
                    <a:pt x="1" y="427"/>
                    <a:pt x="279" y="460"/>
                  </a:cubicBezTo>
                  <a:cubicBezTo>
                    <a:pt x="558" y="427"/>
                    <a:pt x="558" y="17"/>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30"/>
            <p:cNvSpPr/>
            <p:nvPr/>
          </p:nvSpPr>
          <p:spPr>
            <a:xfrm>
              <a:off x="7556220" y="3330964"/>
              <a:ext cx="16238" cy="13272"/>
            </a:xfrm>
            <a:custGeom>
              <a:avLst/>
              <a:gdLst/>
              <a:ahLst/>
              <a:cxnLst/>
              <a:rect l="l" t="t" r="r" b="b"/>
              <a:pathLst>
                <a:path w="542" h="443" extrusionOk="0">
                  <a:moveTo>
                    <a:pt x="279" y="0"/>
                  </a:moveTo>
                  <a:cubicBezTo>
                    <a:pt x="1" y="16"/>
                    <a:pt x="1" y="426"/>
                    <a:pt x="279" y="443"/>
                  </a:cubicBezTo>
                  <a:cubicBezTo>
                    <a:pt x="542" y="426"/>
                    <a:pt x="542" y="16"/>
                    <a:pt x="279"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30"/>
            <p:cNvSpPr/>
            <p:nvPr/>
          </p:nvSpPr>
          <p:spPr>
            <a:xfrm>
              <a:off x="7767885" y="3293125"/>
              <a:ext cx="16718" cy="13781"/>
            </a:xfrm>
            <a:custGeom>
              <a:avLst/>
              <a:gdLst/>
              <a:ahLst/>
              <a:cxnLst/>
              <a:rect l="l" t="t" r="r" b="b"/>
              <a:pathLst>
                <a:path w="558" h="460" extrusionOk="0">
                  <a:moveTo>
                    <a:pt x="279" y="1"/>
                  </a:moveTo>
                  <a:cubicBezTo>
                    <a:pt x="0" y="34"/>
                    <a:pt x="0" y="427"/>
                    <a:pt x="279" y="460"/>
                  </a:cubicBezTo>
                  <a:cubicBezTo>
                    <a:pt x="558" y="427"/>
                    <a:pt x="558" y="34"/>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30"/>
            <p:cNvSpPr/>
            <p:nvPr/>
          </p:nvSpPr>
          <p:spPr>
            <a:xfrm>
              <a:off x="7843024" y="3291657"/>
              <a:ext cx="16718" cy="13781"/>
            </a:xfrm>
            <a:custGeom>
              <a:avLst/>
              <a:gdLst/>
              <a:ahLst/>
              <a:cxnLst/>
              <a:rect l="l" t="t" r="r" b="b"/>
              <a:pathLst>
                <a:path w="558" h="460" extrusionOk="0">
                  <a:moveTo>
                    <a:pt x="279" y="1"/>
                  </a:moveTo>
                  <a:cubicBezTo>
                    <a:pt x="0" y="17"/>
                    <a:pt x="0" y="427"/>
                    <a:pt x="279" y="460"/>
                  </a:cubicBezTo>
                  <a:cubicBezTo>
                    <a:pt x="558" y="427"/>
                    <a:pt x="558" y="17"/>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30"/>
            <p:cNvSpPr/>
            <p:nvPr/>
          </p:nvSpPr>
          <p:spPr>
            <a:xfrm>
              <a:off x="7810607" y="3335848"/>
              <a:ext cx="16238" cy="13781"/>
            </a:xfrm>
            <a:custGeom>
              <a:avLst/>
              <a:gdLst/>
              <a:ahLst/>
              <a:cxnLst/>
              <a:rect l="l" t="t" r="r" b="b"/>
              <a:pathLst>
                <a:path w="542" h="460" extrusionOk="0">
                  <a:moveTo>
                    <a:pt x="279" y="1"/>
                  </a:moveTo>
                  <a:cubicBezTo>
                    <a:pt x="0" y="34"/>
                    <a:pt x="0" y="427"/>
                    <a:pt x="279" y="460"/>
                  </a:cubicBezTo>
                  <a:cubicBezTo>
                    <a:pt x="541" y="427"/>
                    <a:pt x="541" y="34"/>
                    <a:pt x="279"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30"/>
            <p:cNvSpPr/>
            <p:nvPr/>
          </p:nvSpPr>
          <p:spPr>
            <a:xfrm>
              <a:off x="7538543" y="3083917"/>
              <a:ext cx="39307" cy="55066"/>
            </a:xfrm>
            <a:custGeom>
              <a:avLst/>
              <a:gdLst/>
              <a:ahLst/>
              <a:cxnLst/>
              <a:rect l="l" t="t" r="r" b="b"/>
              <a:pathLst>
                <a:path w="1312" h="1838" extrusionOk="0">
                  <a:moveTo>
                    <a:pt x="667" y="1"/>
                  </a:moveTo>
                  <a:cubicBezTo>
                    <a:pt x="317" y="1"/>
                    <a:pt x="33" y="388"/>
                    <a:pt x="17" y="886"/>
                  </a:cubicBezTo>
                  <a:cubicBezTo>
                    <a:pt x="1" y="1395"/>
                    <a:pt x="279" y="1821"/>
                    <a:pt x="624" y="1837"/>
                  </a:cubicBezTo>
                  <a:cubicBezTo>
                    <a:pt x="984" y="1837"/>
                    <a:pt x="1279" y="1444"/>
                    <a:pt x="1296" y="936"/>
                  </a:cubicBezTo>
                  <a:cubicBezTo>
                    <a:pt x="1312" y="427"/>
                    <a:pt x="1033" y="1"/>
                    <a:pt x="689" y="1"/>
                  </a:cubicBezTo>
                  <a:cubicBezTo>
                    <a:pt x="682" y="1"/>
                    <a:pt x="675" y="1"/>
                    <a:pt x="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30"/>
            <p:cNvSpPr/>
            <p:nvPr/>
          </p:nvSpPr>
          <p:spPr>
            <a:xfrm>
              <a:off x="7534619" y="3079513"/>
              <a:ext cx="47187" cy="63395"/>
            </a:xfrm>
            <a:custGeom>
              <a:avLst/>
              <a:gdLst/>
              <a:ahLst/>
              <a:cxnLst/>
              <a:rect l="l" t="t" r="r" b="b"/>
              <a:pathLst>
                <a:path w="1575" h="2116" extrusionOk="0">
                  <a:moveTo>
                    <a:pt x="804" y="263"/>
                  </a:moveTo>
                  <a:cubicBezTo>
                    <a:pt x="1082" y="279"/>
                    <a:pt x="1312" y="640"/>
                    <a:pt x="1295" y="1066"/>
                  </a:cubicBezTo>
                  <a:cubicBezTo>
                    <a:pt x="1295" y="1312"/>
                    <a:pt x="1197" y="1542"/>
                    <a:pt x="1033" y="1722"/>
                  </a:cubicBezTo>
                  <a:cubicBezTo>
                    <a:pt x="968" y="1787"/>
                    <a:pt x="869" y="1837"/>
                    <a:pt x="771" y="1837"/>
                  </a:cubicBezTo>
                  <a:cubicBezTo>
                    <a:pt x="492" y="1820"/>
                    <a:pt x="263" y="1460"/>
                    <a:pt x="279" y="1033"/>
                  </a:cubicBezTo>
                  <a:cubicBezTo>
                    <a:pt x="279" y="788"/>
                    <a:pt x="378" y="558"/>
                    <a:pt x="541" y="378"/>
                  </a:cubicBezTo>
                  <a:cubicBezTo>
                    <a:pt x="607" y="312"/>
                    <a:pt x="705" y="263"/>
                    <a:pt x="804" y="263"/>
                  </a:cubicBezTo>
                  <a:close/>
                  <a:moveTo>
                    <a:pt x="820" y="1"/>
                  </a:moveTo>
                  <a:cubicBezTo>
                    <a:pt x="640" y="1"/>
                    <a:pt x="476" y="66"/>
                    <a:pt x="345" y="197"/>
                  </a:cubicBezTo>
                  <a:cubicBezTo>
                    <a:pt x="132" y="427"/>
                    <a:pt x="17" y="722"/>
                    <a:pt x="17" y="1033"/>
                  </a:cubicBezTo>
                  <a:cubicBezTo>
                    <a:pt x="1" y="1623"/>
                    <a:pt x="328" y="2099"/>
                    <a:pt x="755" y="2115"/>
                  </a:cubicBezTo>
                  <a:lnTo>
                    <a:pt x="771" y="2115"/>
                  </a:lnTo>
                  <a:cubicBezTo>
                    <a:pt x="951" y="2115"/>
                    <a:pt x="1099" y="2033"/>
                    <a:pt x="1230" y="1919"/>
                  </a:cubicBezTo>
                  <a:cubicBezTo>
                    <a:pt x="1443" y="1689"/>
                    <a:pt x="1558" y="1394"/>
                    <a:pt x="1574" y="1083"/>
                  </a:cubicBezTo>
                  <a:cubicBezTo>
                    <a:pt x="1574" y="492"/>
                    <a:pt x="1263" y="17"/>
                    <a:pt x="8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30"/>
            <p:cNvSpPr/>
            <p:nvPr/>
          </p:nvSpPr>
          <p:spPr>
            <a:xfrm>
              <a:off x="7792931" y="3083917"/>
              <a:ext cx="39307" cy="55066"/>
            </a:xfrm>
            <a:custGeom>
              <a:avLst/>
              <a:gdLst/>
              <a:ahLst/>
              <a:cxnLst/>
              <a:rect l="l" t="t" r="r" b="b"/>
              <a:pathLst>
                <a:path w="1312" h="1838" extrusionOk="0">
                  <a:moveTo>
                    <a:pt x="652" y="1"/>
                  </a:moveTo>
                  <a:cubicBezTo>
                    <a:pt x="316" y="1"/>
                    <a:pt x="33" y="388"/>
                    <a:pt x="17" y="886"/>
                  </a:cubicBezTo>
                  <a:cubicBezTo>
                    <a:pt x="0" y="1395"/>
                    <a:pt x="279" y="1821"/>
                    <a:pt x="623" y="1837"/>
                  </a:cubicBezTo>
                  <a:cubicBezTo>
                    <a:pt x="984" y="1837"/>
                    <a:pt x="1279" y="1444"/>
                    <a:pt x="1295" y="936"/>
                  </a:cubicBezTo>
                  <a:cubicBezTo>
                    <a:pt x="1312" y="427"/>
                    <a:pt x="1033" y="1"/>
                    <a:pt x="672" y="1"/>
                  </a:cubicBezTo>
                  <a:cubicBezTo>
                    <a:pt x="666" y="1"/>
                    <a:pt x="659" y="1"/>
                    <a:pt x="65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30"/>
            <p:cNvSpPr/>
            <p:nvPr/>
          </p:nvSpPr>
          <p:spPr>
            <a:xfrm>
              <a:off x="7788497" y="3079932"/>
              <a:ext cx="47666" cy="62975"/>
            </a:xfrm>
            <a:custGeom>
              <a:avLst/>
              <a:gdLst/>
              <a:ahLst/>
              <a:cxnLst/>
              <a:rect l="l" t="t" r="r" b="b"/>
              <a:pathLst>
                <a:path w="1591" h="2102" extrusionOk="0">
                  <a:moveTo>
                    <a:pt x="820" y="249"/>
                  </a:moveTo>
                  <a:cubicBezTo>
                    <a:pt x="1099" y="265"/>
                    <a:pt x="1312" y="626"/>
                    <a:pt x="1312" y="1052"/>
                  </a:cubicBezTo>
                  <a:cubicBezTo>
                    <a:pt x="1312" y="1298"/>
                    <a:pt x="1214" y="1528"/>
                    <a:pt x="1050" y="1708"/>
                  </a:cubicBezTo>
                  <a:cubicBezTo>
                    <a:pt x="984" y="1773"/>
                    <a:pt x="886" y="1823"/>
                    <a:pt x="771" y="1823"/>
                  </a:cubicBezTo>
                  <a:cubicBezTo>
                    <a:pt x="493" y="1806"/>
                    <a:pt x="280" y="1446"/>
                    <a:pt x="296" y="1019"/>
                  </a:cubicBezTo>
                  <a:cubicBezTo>
                    <a:pt x="296" y="774"/>
                    <a:pt x="378" y="544"/>
                    <a:pt x="542" y="364"/>
                  </a:cubicBezTo>
                  <a:cubicBezTo>
                    <a:pt x="624" y="298"/>
                    <a:pt x="706" y="249"/>
                    <a:pt x="820" y="249"/>
                  </a:cubicBezTo>
                  <a:close/>
                  <a:moveTo>
                    <a:pt x="783" y="1"/>
                  </a:moveTo>
                  <a:cubicBezTo>
                    <a:pt x="624" y="1"/>
                    <a:pt x="479" y="66"/>
                    <a:pt x="361" y="183"/>
                  </a:cubicBezTo>
                  <a:cubicBezTo>
                    <a:pt x="148" y="413"/>
                    <a:pt x="17" y="708"/>
                    <a:pt x="17" y="1019"/>
                  </a:cubicBezTo>
                  <a:cubicBezTo>
                    <a:pt x="1" y="1609"/>
                    <a:pt x="329" y="2085"/>
                    <a:pt x="771" y="2101"/>
                  </a:cubicBezTo>
                  <a:lnTo>
                    <a:pt x="788" y="2101"/>
                  </a:lnTo>
                  <a:cubicBezTo>
                    <a:pt x="952" y="2101"/>
                    <a:pt x="1115" y="2036"/>
                    <a:pt x="1230" y="1905"/>
                  </a:cubicBezTo>
                  <a:cubicBezTo>
                    <a:pt x="1460" y="1691"/>
                    <a:pt x="1574" y="1380"/>
                    <a:pt x="1574" y="1069"/>
                  </a:cubicBezTo>
                  <a:cubicBezTo>
                    <a:pt x="1591" y="478"/>
                    <a:pt x="1263" y="3"/>
                    <a:pt x="837" y="3"/>
                  </a:cubicBezTo>
                  <a:cubicBezTo>
                    <a:pt x="819" y="1"/>
                    <a:pt x="801" y="1"/>
                    <a:pt x="7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30"/>
            <p:cNvSpPr/>
            <p:nvPr/>
          </p:nvSpPr>
          <p:spPr>
            <a:xfrm>
              <a:off x="7664764" y="3587300"/>
              <a:ext cx="89880" cy="89880"/>
            </a:xfrm>
            <a:custGeom>
              <a:avLst/>
              <a:gdLst/>
              <a:ahLst/>
              <a:cxnLst/>
              <a:rect l="l" t="t" r="r" b="b"/>
              <a:pathLst>
                <a:path w="3000" h="3000" extrusionOk="0">
                  <a:moveTo>
                    <a:pt x="1508" y="0"/>
                  </a:moveTo>
                  <a:cubicBezTo>
                    <a:pt x="672" y="0"/>
                    <a:pt x="0" y="672"/>
                    <a:pt x="0" y="1492"/>
                  </a:cubicBezTo>
                  <a:cubicBezTo>
                    <a:pt x="0" y="2328"/>
                    <a:pt x="672" y="3000"/>
                    <a:pt x="1508" y="3000"/>
                  </a:cubicBezTo>
                  <a:cubicBezTo>
                    <a:pt x="2328" y="3000"/>
                    <a:pt x="3000" y="2328"/>
                    <a:pt x="3000" y="1492"/>
                  </a:cubicBezTo>
                  <a:cubicBezTo>
                    <a:pt x="3000" y="672"/>
                    <a:pt x="2328" y="0"/>
                    <a:pt x="15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30"/>
            <p:cNvSpPr/>
            <p:nvPr/>
          </p:nvSpPr>
          <p:spPr>
            <a:xfrm>
              <a:off x="7644121" y="3582686"/>
              <a:ext cx="114955" cy="98448"/>
            </a:xfrm>
            <a:custGeom>
              <a:avLst/>
              <a:gdLst/>
              <a:ahLst/>
              <a:cxnLst/>
              <a:rect l="l" t="t" r="r" b="b"/>
              <a:pathLst>
                <a:path w="3837" h="3286" extrusionOk="0">
                  <a:moveTo>
                    <a:pt x="2197" y="285"/>
                  </a:moveTo>
                  <a:cubicBezTo>
                    <a:pt x="2935" y="285"/>
                    <a:pt x="3541" y="892"/>
                    <a:pt x="3558" y="1646"/>
                  </a:cubicBezTo>
                  <a:cubicBezTo>
                    <a:pt x="3558" y="2468"/>
                    <a:pt x="2881" y="3011"/>
                    <a:pt x="2179" y="3011"/>
                  </a:cubicBezTo>
                  <a:cubicBezTo>
                    <a:pt x="1845" y="3011"/>
                    <a:pt x="1505" y="2888"/>
                    <a:pt x="1230" y="2613"/>
                  </a:cubicBezTo>
                  <a:cubicBezTo>
                    <a:pt x="378" y="1744"/>
                    <a:pt x="984" y="285"/>
                    <a:pt x="2197" y="285"/>
                  </a:cubicBezTo>
                  <a:close/>
                  <a:moveTo>
                    <a:pt x="2179" y="0"/>
                  </a:moveTo>
                  <a:cubicBezTo>
                    <a:pt x="1776" y="0"/>
                    <a:pt x="1366" y="149"/>
                    <a:pt x="1033" y="482"/>
                  </a:cubicBezTo>
                  <a:cubicBezTo>
                    <a:pt x="1" y="1515"/>
                    <a:pt x="722" y="3285"/>
                    <a:pt x="2197" y="3285"/>
                  </a:cubicBezTo>
                  <a:cubicBezTo>
                    <a:pt x="3099" y="3285"/>
                    <a:pt x="3836" y="2547"/>
                    <a:pt x="3836" y="1646"/>
                  </a:cubicBezTo>
                  <a:cubicBezTo>
                    <a:pt x="3836" y="658"/>
                    <a:pt x="3024" y="0"/>
                    <a:pt x="2179"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30"/>
            <p:cNvSpPr/>
            <p:nvPr/>
          </p:nvSpPr>
          <p:spPr>
            <a:xfrm>
              <a:off x="6071207" y="1626916"/>
              <a:ext cx="1662344" cy="1299952"/>
            </a:xfrm>
            <a:custGeom>
              <a:avLst/>
              <a:gdLst/>
              <a:ahLst/>
              <a:cxnLst/>
              <a:rect l="l" t="t" r="r" b="b"/>
              <a:pathLst>
                <a:path w="55486" h="43390" extrusionOk="0">
                  <a:moveTo>
                    <a:pt x="30718" y="0"/>
                  </a:moveTo>
                  <a:lnTo>
                    <a:pt x="30718" y="4164"/>
                  </a:lnTo>
                  <a:cubicBezTo>
                    <a:pt x="30718" y="4164"/>
                    <a:pt x="30207" y="4077"/>
                    <a:pt x="29378" y="4077"/>
                  </a:cubicBezTo>
                  <a:cubicBezTo>
                    <a:pt x="26327" y="4077"/>
                    <a:pt x="18969" y="5253"/>
                    <a:pt x="16933" y="16260"/>
                  </a:cubicBezTo>
                  <a:lnTo>
                    <a:pt x="14015" y="28406"/>
                  </a:lnTo>
                  <a:lnTo>
                    <a:pt x="7868" y="37733"/>
                  </a:lnTo>
                  <a:cubicBezTo>
                    <a:pt x="7868" y="37733"/>
                    <a:pt x="7375" y="37633"/>
                    <a:pt x="6626" y="37633"/>
                  </a:cubicBezTo>
                  <a:cubicBezTo>
                    <a:pt x="4785" y="37633"/>
                    <a:pt x="1399" y="38238"/>
                    <a:pt x="0" y="42421"/>
                  </a:cubicBezTo>
                  <a:lnTo>
                    <a:pt x="7163" y="40339"/>
                  </a:lnTo>
                  <a:lnTo>
                    <a:pt x="7163" y="40339"/>
                  </a:lnTo>
                  <a:cubicBezTo>
                    <a:pt x="7163" y="40339"/>
                    <a:pt x="4754" y="43224"/>
                    <a:pt x="5819" y="43388"/>
                  </a:cubicBezTo>
                  <a:cubicBezTo>
                    <a:pt x="5827" y="43389"/>
                    <a:pt x="5836" y="43390"/>
                    <a:pt x="5845" y="43390"/>
                  </a:cubicBezTo>
                  <a:cubicBezTo>
                    <a:pt x="7110" y="43390"/>
                    <a:pt x="21296" y="32350"/>
                    <a:pt x="21768" y="29259"/>
                  </a:cubicBezTo>
                  <a:cubicBezTo>
                    <a:pt x="22243" y="26161"/>
                    <a:pt x="23653" y="20244"/>
                    <a:pt x="23653" y="20244"/>
                  </a:cubicBezTo>
                  <a:lnTo>
                    <a:pt x="25505" y="28308"/>
                  </a:lnTo>
                  <a:lnTo>
                    <a:pt x="41241" y="28308"/>
                  </a:lnTo>
                  <a:lnTo>
                    <a:pt x="42405" y="19932"/>
                  </a:lnTo>
                  <a:lnTo>
                    <a:pt x="42405" y="19932"/>
                  </a:lnTo>
                  <a:cubicBezTo>
                    <a:pt x="42405" y="19934"/>
                    <a:pt x="42225" y="28604"/>
                    <a:pt x="45617" y="34193"/>
                  </a:cubicBezTo>
                  <a:cubicBezTo>
                    <a:pt x="49010" y="39798"/>
                    <a:pt x="49699" y="40290"/>
                    <a:pt x="49699" y="40290"/>
                  </a:cubicBezTo>
                  <a:lnTo>
                    <a:pt x="55485" y="40126"/>
                  </a:lnTo>
                  <a:lnTo>
                    <a:pt x="50092" y="25767"/>
                  </a:lnTo>
                  <a:cubicBezTo>
                    <a:pt x="50092" y="25767"/>
                    <a:pt x="49030" y="4116"/>
                    <a:pt x="37605" y="4116"/>
                  </a:cubicBezTo>
                  <a:cubicBezTo>
                    <a:pt x="36990" y="4116"/>
                    <a:pt x="36345" y="4179"/>
                    <a:pt x="35668" y="4311"/>
                  </a:cubicBezTo>
                  <a:lnTo>
                    <a:pt x="35570" y="0"/>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30"/>
            <p:cNvSpPr/>
            <p:nvPr/>
          </p:nvSpPr>
          <p:spPr>
            <a:xfrm>
              <a:off x="6064826" y="1622482"/>
              <a:ext cx="1674598" cy="1308280"/>
            </a:xfrm>
            <a:custGeom>
              <a:avLst/>
              <a:gdLst/>
              <a:ahLst/>
              <a:cxnLst/>
              <a:rect l="l" t="t" r="r" b="b"/>
              <a:pathLst>
                <a:path w="55895" h="43668" extrusionOk="0">
                  <a:moveTo>
                    <a:pt x="35651" y="279"/>
                  </a:moveTo>
                  <a:lnTo>
                    <a:pt x="35750" y="4623"/>
                  </a:lnTo>
                  <a:lnTo>
                    <a:pt x="35914" y="4590"/>
                  </a:lnTo>
                  <a:cubicBezTo>
                    <a:pt x="36563" y="4465"/>
                    <a:pt x="37194" y="4403"/>
                    <a:pt x="37807" y="4403"/>
                  </a:cubicBezTo>
                  <a:cubicBezTo>
                    <a:pt x="39684" y="4403"/>
                    <a:pt x="41385" y="4990"/>
                    <a:pt x="42880" y="6164"/>
                  </a:cubicBezTo>
                  <a:cubicBezTo>
                    <a:pt x="49371" y="11245"/>
                    <a:pt x="50158" y="25784"/>
                    <a:pt x="50158" y="25932"/>
                  </a:cubicBezTo>
                  <a:lnTo>
                    <a:pt x="55501" y="40143"/>
                  </a:lnTo>
                  <a:lnTo>
                    <a:pt x="49961" y="40291"/>
                  </a:lnTo>
                  <a:cubicBezTo>
                    <a:pt x="49797" y="40127"/>
                    <a:pt x="48912" y="39143"/>
                    <a:pt x="45962" y="34275"/>
                  </a:cubicBezTo>
                  <a:cubicBezTo>
                    <a:pt x="42634" y="28767"/>
                    <a:pt x="42765" y="20162"/>
                    <a:pt x="42765" y="20080"/>
                  </a:cubicBezTo>
                  <a:lnTo>
                    <a:pt x="42487" y="20047"/>
                  </a:lnTo>
                  <a:lnTo>
                    <a:pt x="41339" y="28325"/>
                  </a:lnTo>
                  <a:lnTo>
                    <a:pt x="25817" y="28309"/>
                  </a:lnTo>
                  <a:lnTo>
                    <a:pt x="23866" y="19801"/>
                  </a:lnTo>
                  <a:lnTo>
                    <a:pt x="23735" y="20375"/>
                  </a:lnTo>
                  <a:cubicBezTo>
                    <a:pt x="23719" y="20424"/>
                    <a:pt x="22325" y="26309"/>
                    <a:pt x="21850" y="29390"/>
                  </a:cubicBezTo>
                  <a:cubicBezTo>
                    <a:pt x="21358" y="32505"/>
                    <a:pt x="7147" y="43405"/>
                    <a:pt x="6065" y="43405"/>
                  </a:cubicBezTo>
                  <a:lnTo>
                    <a:pt x="6049" y="43405"/>
                  </a:lnTo>
                  <a:cubicBezTo>
                    <a:pt x="5950" y="43389"/>
                    <a:pt x="5918" y="43339"/>
                    <a:pt x="5901" y="43307"/>
                  </a:cubicBezTo>
                  <a:cubicBezTo>
                    <a:pt x="5754" y="42880"/>
                    <a:pt x="6786" y="41405"/>
                    <a:pt x="7475" y="40569"/>
                  </a:cubicBezTo>
                  <a:lnTo>
                    <a:pt x="7753" y="40225"/>
                  </a:lnTo>
                  <a:lnTo>
                    <a:pt x="410" y="42356"/>
                  </a:lnTo>
                  <a:cubicBezTo>
                    <a:pt x="1824" y="38489"/>
                    <a:pt x="4977" y="37903"/>
                    <a:pt x="6762" y="37903"/>
                  </a:cubicBezTo>
                  <a:cubicBezTo>
                    <a:pt x="7481" y="37903"/>
                    <a:pt x="7978" y="37998"/>
                    <a:pt x="8048" y="38012"/>
                  </a:cubicBezTo>
                  <a:lnTo>
                    <a:pt x="8130" y="38029"/>
                  </a:lnTo>
                  <a:lnTo>
                    <a:pt x="14343" y="28620"/>
                  </a:lnTo>
                  <a:lnTo>
                    <a:pt x="17293" y="16425"/>
                  </a:lnTo>
                  <a:cubicBezTo>
                    <a:pt x="19307" y="5508"/>
                    <a:pt x="26701" y="4362"/>
                    <a:pt x="29669" y="4362"/>
                  </a:cubicBezTo>
                  <a:cubicBezTo>
                    <a:pt x="30423" y="4362"/>
                    <a:pt x="30891" y="4436"/>
                    <a:pt x="30914" y="4443"/>
                  </a:cubicBezTo>
                  <a:lnTo>
                    <a:pt x="31062" y="4459"/>
                  </a:lnTo>
                  <a:lnTo>
                    <a:pt x="31062" y="279"/>
                  </a:lnTo>
                  <a:close/>
                  <a:moveTo>
                    <a:pt x="30800" y="1"/>
                  </a:moveTo>
                  <a:lnTo>
                    <a:pt x="30800" y="4148"/>
                  </a:lnTo>
                  <a:cubicBezTo>
                    <a:pt x="30596" y="4124"/>
                    <a:pt x="30206" y="4089"/>
                    <a:pt x="29680" y="4089"/>
                  </a:cubicBezTo>
                  <a:cubicBezTo>
                    <a:pt x="26642" y="4089"/>
                    <a:pt x="19085" y="5253"/>
                    <a:pt x="17031" y="16376"/>
                  </a:cubicBezTo>
                  <a:lnTo>
                    <a:pt x="14113" y="28489"/>
                  </a:lnTo>
                  <a:lnTo>
                    <a:pt x="8016" y="37717"/>
                  </a:lnTo>
                  <a:cubicBezTo>
                    <a:pt x="7842" y="37691"/>
                    <a:pt x="7438" y="37640"/>
                    <a:pt x="6894" y="37640"/>
                  </a:cubicBezTo>
                  <a:cubicBezTo>
                    <a:pt x="5027" y="37640"/>
                    <a:pt x="1517" y="38241"/>
                    <a:pt x="82" y="42520"/>
                  </a:cubicBezTo>
                  <a:lnTo>
                    <a:pt x="0" y="42766"/>
                  </a:lnTo>
                  <a:lnTo>
                    <a:pt x="6983" y="40733"/>
                  </a:lnTo>
                  <a:lnTo>
                    <a:pt x="6983" y="40733"/>
                  </a:lnTo>
                  <a:cubicBezTo>
                    <a:pt x="6442" y="41422"/>
                    <a:pt x="5442" y="42831"/>
                    <a:pt x="5655" y="43405"/>
                  </a:cubicBezTo>
                  <a:cubicBezTo>
                    <a:pt x="5705" y="43552"/>
                    <a:pt x="5852" y="43651"/>
                    <a:pt x="6016" y="43667"/>
                  </a:cubicBezTo>
                  <a:lnTo>
                    <a:pt x="6049" y="43667"/>
                  </a:lnTo>
                  <a:cubicBezTo>
                    <a:pt x="6786" y="43667"/>
                    <a:pt x="10868" y="40668"/>
                    <a:pt x="14310" y="37799"/>
                  </a:cubicBezTo>
                  <a:cubicBezTo>
                    <a:pt x="16556" y="35930"/>
                    <a:pt x="21817" y="31357"/>
                    <a:pt x="22112" y="29440"/>
                  </a:cubicBezTo>
                  <a:cubicBezTo>
                    <a:pt x="22506" y="26948"/>
                    <a:pt x="23505" y="22555"/>
                    <a:pt x="23866" y="20998"/>
                  </a:cubicBezTo>
                  <a:lnTo>
                    <a:pt x="25587" y="28587"/>
                  </a:lnTo>
                  <a:lnTo>
                    <a:pt x="41569" y="28587"/>
                  </a:lnTo>
                  <a:lnTo>
                    <a:pt x="42536" y="21752"/>
                  </a:lnTo>
                  <a:cubicBezTo>
                    <a:pt x="42667" y="24555"/>
                    <a:pt x="43257" y="30325"/>
                    <a:pt x="45732" y="34422"/>
                  </a:cubicBezTo>
                  <a:cubicBezTo>
                    <a:pt x="49092" y="39979"/>
                    <a:pt x="49797" y="40520"/>
                    <a:pt x="49830" y="40536"/>
                  </a:cubicBezTo>
                  <a:lnTo>
                    <a:pt x="49863" y="40569"/>
                  </a:lnTo>
                  <a:lnTo>
                    <a:pt x="55895" y="40405"/>
                  </a:lnTo>
                  <a:lnTo>
                    <a:pt x="50436" y="25883"/>
                  </a:lnTo>
                  <a:cubicBezTo>
                    <a:pt x="50404" y="25243"/>
                    <a:pt x="49519" y="11016"/>
                    <a:pt x="43044" y="5951"/>
                  </a:cubicBezTo>
                  <a:cubicBezTo>
                    <a:pt x="41493" y="4740"/>
                    <a:pt x="39738" y="4131"/>
                    <a:pt x="37809" y="4131"/>
                  </a:cubicBezTo>
                  <a:cubicBezTo>
                    <a:pt x="37231" y="4131"/>
                    <a:pt x="36637" y="4186"/>
                    <a:pt x="36028" y="4295"/>
                  </a:cubicBezTo>
                  <a:lnTo>
                    <a:pt x="3593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30"/>
            <p:cNvSpPr/>
            <p:nvPr/>
          </p:nvSpPr>
          <p:spPr>
            <a:xfrm>
              <a:off x="6993025" y="1629286"/>
              <a:ext cx="141470" cy="93860"/>
            </a:xfrm>
            <a:custGeom>
              <a:avLst/>
              <a:gdLst/>
              <a:ahLst/>
              <a:cxnLst/>
              <a:rect l="l" t="t" r="r" b="b"/>
              <a:pathLst>
                <a:path w="4919" h="3263" extrusionOk="0">
                  <a:moveTo>
                    <a:pt x="1" y="1"/>
                  </a:moveTo>
                  <a:lnTo>
                    <a:pt x="1" y="3263"/>
                  </a:lnTo>
                  <a:cubicBezTo>
                    <a:pt x="1640" y="3033"/>
                    <a:pt x="3279" y="2722"/>
                    <a:pt x="4918" y="2427"/>
                  </a:cubicBezTo>
                  <a:lnTo>
                    <a:pt x="4869" y="1"/>
                  </a:lnTo>
                  <a:close/>
                </a:path>
              </a:pathLst>
            </a:custGeom>
            <a:solidFill>
              <a:srgbClr val="FFA2A1">
                <a:alpha val="44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30"/>
            <p:cNvSpPr/>
            <p:nvPr/>
          </p:nvSpPr>
          <p:spPr>
            <a:xfrm>
              <a:off x="6559820" y="880111"/>
              <a:ext cx="993014" cy="798336"/>
            </a:xfrm>
            <a:custGeom>
              <a:avLst/>
              <a:gdLst/>
              <a:ahLst/>
              <a:cxnLst/>
              <a:rect l="l" t="t" r="r" b="b"/>
              <a:pathLst>
                <a:path w="33145" h="26647" extrusionOk="0">
                  <a:moveTo>
                    <a:pt x="11819" y="0"/>
                  </a:moveTo>
                  <a:cubicBezTo>
                    <a:pt x="10547" y="0"/>
                    <a:pt x="9259" y="455"/>
                    <a:pt x="8114" y="1471"/>
                  </a:cubicBezTo>
                  <a:cubicBezTo>
                    <a:pt x="6034" y="3310"/>
                    <a:pt x="4957" y="7675"/>
                    <a:pt x="7102" y="9711"/>
                  </a:cubicBezTo>
                  <a:lnTo>
                    <a:pt x="7102" y="9711"/>
                  </a:lnTo>
                  <a:cubicBezTo>
                    <a:pt x="6647" y="9546"/>
                    <a:pt x="6156" y="9471"/>
                    <a:pt x="5656" y="9471"/>
                  </a:cubicBezTo>
                  <a:cubicBezTo>
                    <a:pt x="4263" y="9471"/>
                    <a:pt x="2797" y="10051"/>
                    <a:pt x="1837" y="10896"/>
                  </a:cubicBezTo>
                  <a:cubicBezTo>
                    <a:pt x="886" y="11732"/>
                    <a:pt x="1" y="13175"/>
                    <a:pt x="132" y="14502"/>
                  </a:cubicBezTo>
                  <a:cubicBezTo>
                    <a:pt x="443" y="17551"/>
                    <a:pt x="3672" y="18092"/>
                    <a:pt x="5738" y="18846"/>
                  </a:cubicBezTo>
                  <a:cubicBezTo>
                    <a:pt x="4181" y="20715"/>
                    <a:pt x="2705" y="22993"/>
                    <a:pt x="4984" y="25173"/>
                  </a:cubicBezTo>
                  <a:cubicBezTo>
                    <a:pt x="6065" y="26199"/>
                    <a:pt x="7415" y="26646"/>
                    <a:pt x="8781" y="26646"/>
                  </a:cubicBezTo>
                  <a:cubicBezTo>
                    <a:pt x="10603" y="26646"/>
                    <a:pt x="12453" y="25850"/>
                    <a:pt x="13737" y="24567"/>
                  </a:cubicBezTo>
                  <a:lnTo>
                    <a:pt x="19408" y="24567"/>
                  </a:lnTo>
                  <a:cubicBezTo>
                    <a:pt x="20691" y="25850"/>
                    <a:pt x="22542" y="26646"/>
                    <a:pt x="24364" y="26646"/>
                  </a:cubicBezTo>
                  <a:cubicBezTo>
                    <a:pt x="25730" y="26646"/>
                    <a:pt x="27079" y="26199"/>
                    <a:pt x="28161" y="25173"/>
                  </a:cubicBezTo>
                  <a:cubicBezTo>
                    <a:pt x="30439" y="22993"/>
                    <a:pt x="28964" y="20715"/>
                    <a:pt x="27407" y="18846"/>
                  </a:cubicBezTo>
                  <a:cubicBezTo>
                    <a:pt x="29472" y="18092"/>
                    <a:pt x="32701" y="17551"/>
                    <a:pt x="33013" y="14502"/>
                  </a:cubicBezTo>
                  <a:cubicBezTo>
                    <a:pt x="33144" y="13175"/>
                    <a:pt x="32259" y="11732"/>
                    <a:pt x="31292" y="10896"/>
                  </a:cubicBezTo>
                  <a:cubicBezTo>
                    <a:pt x="30341" y="10051"/>
                    <a:pt x="28879" y="9471"/>
                    <a:pt x="27485" y="9471"/>
                  </a:cubicBezTo>
                  <a:cubicBezTo>
                    <a:pt x="26913" y="9471"/>
                    <a:pt x="26352" y="9569"/>
                    <a:pt x="25843" y="9786"/>
                  </a:cubicBezTo>
                  <a:lnTo>
                    <a:pt x="25843" y="9786"/>
                  </a:lnTo>
                  <a:cubicBezTo>
                    <a:pt x="26239" y="9399"/>
                    <a:pt x="26534" y="8913"/>
                    <a:pt x="26686" y="8372"/>
                  </a:cubicBezTo>
                  <a:cubicBezTo>
                    <a:pt x="27243" y="6602"/>
                    <a:pt x="26866" y="4487"/>
                    <a:pt x="26014" y="2881"/>
                  </a:cubicBezTo>
                  <a:cubicBezTo>
                    <a:pt x="25555" y="2012"/>
                    <a:pt x="24834" y="1340"/>
                    <a:pt x="23949" y="931"/>
                  </a:cubicBezTo>
                  <a:cubicBezTo>
                    <a:pt x="23287" y="662"/>
                    <a:pt x="22581" y="524"/>
                    <a:pt x="21874" y="524"/>
                  </a:cubicBezTo>
                  <a:cubicBezTo>
                    <a:pt x="21459" y="524"/>
                    <a:pt x="21044" y="571"/>
                    <a:pt x="20637" y="668"/>
                  </a:cubicBezTo>
                  <a:cubicBezTo>
                    <a:pt x="19654" y="898"/>
                    <a:pt x="18703" y="1291"/>
                    <a:pt x="17835" y="1816"/>
                  </a:cubicBezTo>
                  <a:cubicBezTo>
                    <a:pt x="17769" y="1848"/>
                    <a:pt x="16740" y="2518"/>
                    <a:pt x="16753" y="2537"/>
                  </a:cubicBezTo>
                  <a:lnTo>
                    <a:pt x="16753" y="2537"/>
                  </a:lnTo>
                  <a:cubicBezTo>
                    <a:pt x="15472" y="956"/>
                    <a:pt x="13663" y="0"/>
                    <a:pt x="118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30"/>
            <p:cNvSpPr/>
            <p:nvPr/>
          </p:nvSpPr>
          <p:spPr>
            <a:xfrm>
              <a:off x="6535283" y="860247"/>
              <a:ext cx="1060753" cy="838512"/>
            </a:xfrm>
            <a:custGeom>
              <a:avLst/>
              <a:gdLst/>
              <a:ahLst/>
              <a:cxnLst/>
              <a:rect l="l" t="t" r="r" b="b"/>
              <a:pathLst>
                <a:path w="35406" h="27988" extrusionOk="0">
                  <a:moveTo>
                    <a:pt x="18069" y="3676"/>
                  </a:moveTo>
                  <a:cubicBezTo>
                    <a:pt x="18006" y="3720"/>
                    <a:pt x="17979" y="3761"/>
                    <a:pt x="17988" y="3761"/>
                  </a:cubicBezTo>
                  <a:cubicBezTo>
                    <a:pt x="17994" y="3761"/>
                    <a:pt x="18021" y="3738"/>
                    <a:pt x="18069" y="3676"/>
                  </a:cubicBezTo>
                  <a:close/>
                  <a:moveTo>
                    <a:pt x="12680" y="1345"/>
                  </a:moveTo>
                  <a:cubicBezTo>
                    <a:pt x="12823" y="1345"/>
                    <a:pt x="12967" y="1351"/>
                    <a:pt x="13113" y="1364"/>
                  </a:cubicBezTo>
                  <a:cubicBezTo>
                    <a:pt x="14703" y="1512"/>
                    <a:pt x="16096" y="2479"/>
                    <a:pt x="17096" y="3692"/>
                  </a:cubicBezTo>
                  <a:cubicBezTo>
                    <a:pt x="17207" y="3828"/>
                    <a:pt x="17362" y="3888"/>
                    <a:pt x="17522" y="3888"/>
                  </a:cubicBezTo>
                  <a:cubicBezTo>
                    <a:pt x="17766" y="3888"/>
                    <a:pt x="18024" y="3752"/>
                    <a:pt x="18162" y="3544"/>
                  </a:cubicBezTo>
                  <a:lnTo>
                    <a:pt x="18162" y="3544"/>
                  </a:lnTo>
                  <a:cubicBezTo>
                    <a:pt x="18125" y="3600"/>
                    <a:pt x="18094" y="3644"/>
                    <a:pt x="18069" y="3676"/>
                  </a:cubicBezTo>
                  <a:lnTo>
                    <a:pt x="18069" y="3676"/>
                  </a:lnTo>
                  <a:cubicBezTo>
                    <a:pt x="18078" y="3670"/>
                    <a:pt x="18087" y="3665"/>
                    <a:pt x="18096" y="3659"/>
                  </a:cubicBezTo>
                  <a:cubicBezTo>
                    <a:pt x="18178" y="3610"/>
                    <a:pt x="18260" y="3544"/>
                    <a:pt x="18342" y="3479"/>
                  </a:cubicBezTo>
                  <a:lnTo>
                    <a:pt x="18801" y="3183"/>
                  </a:lnTo>
                  <a:cubicBezTo>
                    <a:pt x="19244" y="2905"/>
                    <a:pt x="19719" y="2659"/>
                    <a:pt x="20211" y="2446"/>
                  </a:cubicBezTo>
                  <a:cubicBezTo>
                    <a:pt x="21015" y="2104"/>
                    <a:pt x="21905" y="1867"/>
                    <a:pt x="22787" y="1867"/>
                  </a:cubicBezTo>
                  <a:cubicBezTo>
                    <a:pt x="23343" y="1867"/>
                    <a:pt x="23897" y="1962"/>
                    <a:pt x="24423" y="2184"/>
                  </a:cubicBezTo>
                  <a:cubicBezTo>
                    <a:pt x="24423" y="2184"/>
                    <a:pt x="24423" y="2184"/>
                    <a:pt x="24423" y="2184"/>
                  </a:cubicBezTo>
                  <a:lnTo>
                    <a:pt x="24423" y="2184"/>
                  </a:lnTo>
                  <a:cubicBezTo>
                    <a:pt x="24445" y="2195"/>
                    <a:pt x="24467" y="2206"/>
                    <a:pt x="24489" y="2215"/>
                  </a:cubicBezTo>
                  <a:lnTo>
                    <a:pt x="24489" y="2215"/>
                  </a:lnTo>
                  <a:cubicBezTo>
                    <a:pt x="26034" y="2983"/>
                    <a:pt x="26754" y="4600"/>
                    <a:pt x="27013" y="6249"/>
                  </a:cubicBezTo>
                  <a:cubicBezTo>
                    <a:pt x="27196" y="7410"/>
                    <a:pt x="27098" y="8977"/>
                    <a:pt x="26264" y="9898"/>
                  </a:cubicBezTo>
                  <a:lnTo>
                    <a:pt x="26264" y="9898"/>
                  </a:lnTo>
                  <a:cubicBezTo>
                    <a:pt x="25870" y="10081"/>
                    <a:pt x="25498" y="10327"/>
                    <a:pt x="25161" y="10641"/>
                  </a:cubicBezTo>
                  <a:cubicBezTo>
                    <a:pt x="24756" y="11032"/>
                    <a:pt x="25091" y="11817"/>
                    <a:pt x="25614" y="11817"/>
                  </a:cubicBezTo>
                  <a:cubicBezTo>
                    <a:pt x="25684" y="11817"/>
                    <a:pt x="25758" y="11803"/>
                    <a:pt x="25833" y="11772"/>
                  </a:cubicBezTo>
                  <a:cubicBezTo>
                    <a:pt x="26285" y="11586"/>
                    <a:pt x="26671" y="11335"/>
                    <a:pt x="26998" y="11035"/>
                  </a:cubicBezTo>
                  <a:lnTo>
                    <a:pt x="26998" y="11035"/>
                  </a:lnTo>
                  <a:cubicBezTo>
                    <a:pt x="27409" y="10866"/>
                    <a:pt x="27854" y="10790"/>
                    <a:pt x="28309" y="10790"/>
                  </a:cubicBezTo>
                  <a:cubicBezTo>
                    <a:pt x="29714" y="10790"/>
                    <a:pt x="31212" y="11517"/>
                    <a:pt x="32078" y="12477"/>
                  </a:cubicBezTo>
                  <a:cubicBezTo>
                    <a:pt x="32914" y="13428"/>
                    <a:pt x="33422" y="14690"/>
                    <a:pt x="32947" y="15936"/>
                  </a:cubicBezTo>
                  <a:cubicBezTo>
                    <a:pt x="32603" y="16805"/>
                    <a:pt x="31849" y="17362"/>
                    <a:pt x="31045" y="17755"/>
                  </a:cubicBezTo>
                  <a:cubicBezTo>
                    <a:pt x="30078" y="18247"/>
                    <a:pt x="29029" y="18493"/>
                    <a:pt x="28029" y="18854"/>
                  </a:cubicBezTo>
                  <a:cubicBezTo>
                    <a:pt x="27538" y="19001"/>
                    <a:pt x="27374" y="19624"/>
                    <a:pt x="27734" y="20001"/>
                  </a:cubicBezTo>
                  <a:cubicBezTo>
                    <a:pt x="28554" y="20984"/>
                    <a:pt x="29619" y="22296"/>
                    <a:pt x="29439" y="23689"/>
                  </a:cubicBezTo>
                  <a:cubicBezTo>
                    <a:pt x="29259" y="25099"/>
                    <a:pt x="27767" y="26131"/>
                    <a:pt x="26472" y="26475"/>
                  </a:cubicBezTo>
                  <a:cubicBezTo>
                    <a:pt x="26032" y="26578"/>
                    <a:pt x="25585" y="26629"/>
                    <a:pt x="25137" y="26629"/>
                  </a:cubicBezTo>
                  <a:cubicBezTo>
                    <a:pt x="24301" y="26629"/>
                    <a:pt x="23465" y="26451"/>
                    <a:pt x="22686" y="26098"/>
                  </a:cubicBezTo>
                  <a:cubicBezTo>
                    <a:pt x="22063" y="25836"/>
                    <a:pt x="21489" y="25459"/>
                    <a:pt x="20981" y="25017"/>
                  </a:cubicBezTo>
                  <a:cubicBezTo>
                    <a:pt x="20670" y="24738"/>
                    <a:pt x="20440" y="24558"/>
                    <a:pt x="20030" y="24541"/>
                  </a:cubicBezTo>
                  <a:cubicBezTo>
                    <a:pt x="19484" y="24536"/>
                    <a:pt x="18938" y="24534"/>
                    <a:pt x="18391" y="24534"/>
                  </a:cubicBezTo>
                  <a:cubicBezTo>
                    <a:pt x="17299" y="24534"/>
                    <a:pt x="16206" y="24541"/>
                    <a:pt x="15113" y="24541"/>
                  </a:cubicBezTo>
                  <a:lnTo>
                    <a:pt x="14556" y="24541"/>
                  </a:lnTo>
                  <a:cubicBezTo>
                    <a:pt x="14228" y="24574"/>
                    <a:pt x="14064" y="24754"/>
                    <a:pt x="13834" y="24967"/>
                  </a:cubicBezTo>
                  <a:cubicBezTo>
                    <a:pt x="13572" y="25213"/>
                    <a:pt x="13294" y="25426"/>
                    <a:pt x="12982" y="25607"/>
                  </a:cubicBezTo>
                  <a:cubicBezTo>
                    <a:pt x="11950" y="26285"/>
                    <a:pt x="10730" y="26644"/>
                    <a:pt x="9485" y="26644"/>
                  </a:cubicBezTo>
                  <a:cubicBezTo>
                    <a:pt x="9405" y="26644"/>
                    <a:pt x="9325" y="26642"/>
                    <a:pt x="9245" y="26639"/>
                  </a:cubicBezTo>
                  <a:cubicBezTo>
                    <a:pt x="7737" y="26557"/>
                    <a:pt x="5983" y="25672"/>
                    <a:pt x="5442" y="24181"/>
                  </a:cubicBezTo>
                  <a:cubicBezTo>
                    <a:pt x="4868" y="22656"/>
                    <a:pt x="6131" y="21116"/>
                    <a:pt x="7032" y="20017"/>
                  </a:cubicBezTo>
                  <a:cubicBezTo>
                    <a:pt x="7393" y="19640"/>
                    <a:pt x="7229" y="19017"/>
                    <a:pt x="6737" y="18870"/>
                  </a:cubicBezTo>
                  <a:cubicBezTo>
                    <a:pt x="5098" y="18280"/>
                    <a:pt x="2869" y="17919"/>
                    <a:pt x="1951" y="16247"/>
                  </a:cubicBezTo>
                  <a:cubicBezTo>
                    <a:pt x="705" y="13953"/>
                    <a:pt x="3049" y="11576"/>
                    <a:pt x="5147" y="11018"/>
                  </a:cubicBezTo>
                  <a:cubicBezTo>
                    <a:pt x="5577" y="10899"/>
                    <a:pt x="6033" y="10828"/>
                    <a:pt x="6483" y="10828"/>
                  </a:cubicBezTo>
                  <a:cubicBezTo>
                    <a:pt x="6880" y="10828"/>
                    <a:pt x="7273" y="10883"/>
                    <a:pt x="7640" y="11011"/>
                  </a:cubicBezTo>
                  <a:lnTo>
                    <a:pt x="7640" y="11011"/>
                  </a:lnTo>
                  <a:cubicBezTo>
                    <a:pt x="8019" y="11332"/>
                    <a:pt x="8455" y="11591"/>
                    <a:pt x="8933" y="11772"/>
                  </a:cubicBezTo>
                  <a:cubicBezTo>
                    <a:pt x="9009" y="11803"/>
                    <a:pt x="9082" y="11817"/>
                    <a:pt x="9152" y="11817"/>
                  </a:cubicBezTo>
                  <a:cubicBezTo>
                    <a:pt x="9675" y="11817"/>
                    <a:pt x="10008" y="11032"/>
                    <a:pt x="9589" y="10641"/>
                  </a:cubicBezTo>
                  <a:cubicBezTo>
                    <a:pt x="9210" y="10286"/>
                    <a:pt x="8784" y="10017"/>
                    <a:pt x="8329" y="9826"/>
                  </a:cubicBezTo>
                  <a:lnTo>
                    <a:pt x="8329" y="9826"/>
                  </a:lnTo>
                  <a:cubicBezTo>
                    <a:pt x="7238" y="8712"/>
                    <a:pt x="7272" y="6787"/>
                    <a:pt x="7737" y="5314"/>
                  </a:cubicBezTo>
                  <a:cubicBezTo>
                    <a:pt x="8448" y="3103"/>
                    <a:pt x="10311" y="1345"/>
                    <a:pt x="12680" y="1345"/>
                  </a:cubicBezTo>
                  <a:close/>
                  <a:moveTo>
                    <a:pt x="12673" y="0"/>
                  </a:moveTo>
                  <a:cubicBezTo>
                    <a:pt x="11327" y="0"/>
                    <a:pt x="10010" y="433"/>
                    <a:pt x="8933" y="1266"/>
                  </a:cubicBezTo>
                  <a:cubicBezTo>
                    <a:pt x="6803" y="2872"/>
                    <a:pt x="5672" y="5888"/>
                    <a:pt x="6180" y="8494"/>
                  </a:cubicBezTo>
                  <a:cubicBezTo>
                    <a:pt x="6242" y="8832"/>
                    <a:pt x="6343" y="9155"/>
                    <a:pt x="6478" y="9460"/>
                  </a:cubicBezTo>
                  <a:lnTo>
                    <a:pt x="6478" y="9460"/>
                  </a:lnTo>
                  <a:cubicBezTo>
                    <a:pt x="6459" y="9460"/>
                    <a:pt x="6440" y="9460"/>
                    <a:pt x="6421" y="9460"/>
                  </a:cubicBezTo>
                  <a:cubicBezTo>
                    <a:pt x="4718" y="9460"/>
                    <a:pt x="2950" y="10229"/>
                    <a:pt x="1820" y="11428"/>
                  </a:cubicBezTo>
                  <a:cubicBezTo>
                    <a:pt x="705" y="12608"/>
                    <a:pt x="0" y="14215"/>
                    <a:pt x="361" y="15854"/>
                  </a:cubicBezTo>
                  <a:cubicBezTo>
                    <a:pt x="656" y="17116"/>
                    <a:pt x="1541" y="18100"/>
                    <a:pt x="2639" y="18739"/>
                  </a:cubicBezTo>
                  <a:cubicBezTo>
                    <a:pt x="3508" y="19241"/>
                    <a:pt x="4459" y="19550"/>
                    <a:pt x="5404" y="19859"/>
                  </a:cubicBezTo>
                  <a:lnTo>
                    <a:pt x="5404" y="19859"/>
                  </a:lnTo>
                  <a:cubicBezTo>
                    <a:pt x="4849" y="20591"/>
                    <a:pt x="4358" y="21376"/>
                    <a:pt x="4098" y="22263"/>
                  </a:cubicBezTo>
                  <a:cubicBezTo>
                    <a:pt x="3737" y="23525"/>
                    <a:pt x="4032" y="24886"/>
                    <a:pt x="4885" y="25869"/>
                  </a:cubicBezTo>
                  <a:cubicBezTo>
                    <a:pt x="6065" y="27303"/>
                    <a:pt x="7830" y="27984"/>
                    <a:pt x="9620" y="27984"/>
                  </a:cubicBezTo>
                  <a:cubicBezTo>
                    <a:pt x="10265" y="27984"/>
                    <a:pt x="10914" y="27895"/>
                    <a:pt x="11540" y="27721"/>
                  </a:cubicBezTo>
                  <a:cubicBezTo>
                    <a:pt x="12759" y="27386"/>
                    <a:pt x="13879" y="26767"/>
                    <a:pt x="14820" y="25918"/>
                  </a:cubicBezTo>
                  <a:lnTo>
                    <a:pt x="19943" y="25918"/>
                  </a:lnTo>
                  <a:cubicBezTo>
                    <a:pt x="21365" y="27215"/>
                    <a:pt x="23256" y="27988"/>
                    <a:pt x="25176" y="27988"/>
                  </a:cubicBezTo>
                  <a:cubicBezTo>
                    <a:pt x="25542" y="27988"/>
                    <a:pt x="25910" y="27959"/>
                    <a:pt x="26276" y="27902"/>
                  </a:cubicBezTo>
                  <a:cubicBezTo>
                    <a:pt x="28701" y="27525"/>
                    <a:pt x="31177" y="25426"/>
                    <a:pt x="30767" y="22771"/>
                  </a:cubicBezTo>
                  <a:cubicBezTo>
                    <a:pt x="30593" y="21676"/>
                    <a:pt x="30003" y="20724"/>
                    <a:pt x="29335" y="19855"/>
                  </a:cubicBezTo>
                  <a:lnTo>
                    <a:pt x="29335" y="19855"/>
                  </a:lnTo>
                  <a:cubicBezTo>
                    <a:pt x="31320" y="19186"/>
                    <a:pt x="33437" y="18479"/>
                    <a:pt x="34242" y="16362"/>
                  </a:cubicBezTo>
                  <a:cubicBezTo>
                    <a:pt x="35405" y="13280"/>
                    <a:pt x="32570" y="10281"/>
                    <a:pt x="29734" y="9625"/>
                  </a:cubicBezTo>
                  <a:cubicBezTo>
                    <a:pt x="29273" y="9522"/>
                    <a:pt x="28802" y="9465"/>
                    <a:pt x="28336" y="9465"/>
                  </a:cubicBezTo>
                  <a:cubicBezTo>
                    <a:pt x="28240" y="9465"/>
                    <a:pt x="28145" y="9468"/>
                    <a:pt x="28050" y="9473"/>
                  </a:cubicBezTo>
                  <a:lnTo>
                    <a:pt x="28050" y="9473"/>
                  </a:lnTo>
                  <a:cubicBezTo>
                    <a:pt x="28424" y="8527"/>
                    <a:pt x="28517" y="7438"/>
                    <a:pt x="28390" y="6396"/>
                  </a:cubicBezTo>
                  <a:cubicBezTo>
                    <a:pt x="28145" y="4244"/>
                    <a:pt x="27171" y="2011"/>
                    <a:pt x="25129" y="1036"/>
                  </a:cubicBezTo>
                  <a:lnTo>
                    <a:pt x="25129" y="1036"/>
                  </a:lnTo>
                  <a:cubicBezTo>
                    <a:pt x="25118" y="1030"/>
                    <a:pt x="25107" y="1025"/>
                    <a:pt x="25095" y="1020"/>
                  </a:cubicBezTo>
                  <a:lnTo>
                    <a:pt x="25095" y="1020"/>
                  </a:lnTo>
                  <a:cubicBezTo>
                    <a:pt x="25095" y="1020"/>
                    <a:pt x="25095" y="1020"/>
                    <a:pt x="25095" y="1020"/>
                  </a:cubicBezTo>
                  <a:cubicBezTo>
                    <a:pt x="25071" y="1008"/>
                    <a:pt x="25047" y="998"/>
                    <a:pt x="25022" y="989"/>
                  </a:cubicBezTo>
                  <a:lnTo>
                    <a:pt x="25022" y="989"/>
                  </a:lnTo>
                  <a:cubicBezTo>
                    <a:pt x="24272" y="679"/>
                    <a:pt x="23503" y="539"/>
                    <a:pt x="22733" y="539"/>
                  </a:cubicBezTo>
                  <a:cubicBezTo>
                    <a:pt x="21758" y="539"/>
                    <a:pt x="20781" y="763"/>
                    <a:pt x="19834" y="1151"/>
                  </a:cubicBezTo>
                  <a:cubicBezTo>
                    <a:pt x="19211" y="1397"/>
                    <a:pt x="18604" y="1708"/>
                    <a:pt x="18047" y="2069"/>
                  </a:cubicBezTo>
                  <a:cubicBezTo>
                    <a:pt x="17932" y="2140"/>
                    <a:pt x="17799" y="2214"/>
                    <a:pt x="17666" y="2293"/>
                  </a:cubicBezTo>
                  <a:lnTo>
                    <a:pt x="17666" y="2293"/>
                  </a:lnTo>
                  <a:cubicBezTo>
                    <a:pt x="16636" y="1207"/>
                    <a:pt x="15283" y="378"/>
                    <a:pt x="13802" y="102"/>
                  </a:cubicBezTo>
                  <a:cubicBezTo>
                    <a:pt x="13426" y="34"/>
                    <a:pt x="13049" y="0"/>
                    <a:pt x="126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30"/>
            <p:cNvSpPr/>
            <p:nvPr/>
          </p:nvSpPr>
          <p:spPr>
            <a:xfrm>
              <a:off x="6763636" y="1162661"/>
              <a:ext cx="579001" cy="515007"/>
            </a:xfrm>
            <a:custGeom>
              <a:avLst/>
              <a:gdLst/>
              <a:ahLst/>
              <a:cxnLst/>
              <a:rect l="l" t="t" r="r" b="b"/>
              <a:pathLst>
                <a:path w="19326" h="17190" extrusionOk="0">
                  <a:moveTo>
                    <a:pt x="9512" y="1"/>
                  </a:moveTo>
                  <a:cubicBezTo>
                    <a:pt x="9434" y="1"/>
                    <a:pt x="9356" y="3"/>
                    <a:pt x="9278" y="7"/>
                  </a:cubicBezTo>
                  <a:cubicBezTo>
                    <a:pt x="5819" y="170"/>
                    <a:pt x="3180" y="3973"/>
                    <a:pt x="3262" y="8563"/>
                  </a:cubicBezTo>
                  <a:cubicBezTo>
                    <a:pt x="2849" y="8210"/>
                    <a:pt x="2355" y="8018"/>
                    <a:pt x="1880" y="8018"/>
                  </a:cubicBezTo>
                  <a:cubicBezTo>
                    <a:pt x="1582" y="8018"/>
                    <a:pt x="1292" y="8094"/>
                    <a:pt x="1033" y="8251"/>
                  </a:cubicBezTo>
                  <a:cubicBezTo>
                    <a:pt x="180" y="8792"/>
                    <a:pt x="0" y="10054"/>
                    <a:pt x="639" y="11071"/>
                  </a:cubicBezTo>
                  <a:cubicBezTo>
                    <a:pt x="1084" y="11778"/>
                    <a:pt x="1814" y="12175"/>
                    <a:pt x="2505" y="12175"/>
                  </a:cubicBezTo>
                  <a:cubicBezTo>
                    <a:pt x="2807" y="12175"/>
                    <a:pt x="3101" y="12099"/>
                    <a:pt x="3360" y="11939"/>
                  </a:cubicBezTo>
                  <a:cubicBezTo>
                    <a:pt x="3492" y="11841"/>
                    <a:pt x="3623" y="11726"/>
                    <a:pt x="3721" y="11595"/>
                  </a:cubicBezTo>
                  <a:cubicBezTo>
                    <a:pt x="4710" y="14882"/>
                    <a:pt x="7143" y="17190"/>
                    <a:pt x="9887" y="17190"/>
                  </a:cubicBezTo>
                  <a:cubicBezTo>
                    <a:pt x="9962" y="17190"/>
                    <a:pt x="10038" y="17188"/>
                    <a:pt x="10114" y="17185"/>
                  </a:cubicBezTo>
                  <a:cubicBezTo>
                    <a:pt x="12949" y="17037"/>
                    <a:pt x="15211" y="14496"/>
                    <a:pt x="15916" y="11087"/>
                  </a:cubicBezTo>
                  <a:cubicBezTo>
                    <a:pt x="16047" y="11218"/>
                    <a:pt x="16211" y="11317"/>
                    <a:pt x="16375" y="11382"/>
                  </a:cubicBezTo>
                  <a:cubicBezTo>
                    <a:pt x="16567" y="11458"/>
                    <a:pt x="16765" y="11494"/>
                    <a:pt x="16963" y="11494"/>
                  </a:cubicBezTo>
                  <a:cubicBezTo>
                    <a:pt x="17748" y="11494"/>
                    <a:pt x="18530" y="10928"/>
                    <a:pt x="18883" y="10038"/>
                  </a:cubicBezTo>
                  <a:cubicBezTo>
                    <a:pt x="19326" y="8907"/>
                    <a:pt x="18916" y="7710"/>
                    <a:pt x="17981" y="7333"/>
                  </a:cubicBezTo>
                  <a:cubicBezTo>
                    <a:pt x="17788" y="7267"/>
                    <a:pt x="17588" y="7235"/>
                    <a:pt x="17391" y="7235"/>
                  </a:cubicBezTo>
                  <a:cubicBezTo>
                    <a:pt x="16905" y="7235"/>
                    <a:pt x="16430" y="7431"/>
                    <a:pt x="16080" y="7792"/>
                  </a:cubicBezTo>
                  <a:cubicBezTo>
                    <a:pt x="15680" y="3388"/>
                    <a:pt x="12838" y="1"/>
                    <a:pt x="9512" y="1"/>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30"/>
            <p:cNvSpPr/>
            <p:nvPr/>
          </p:nvSpPr>
          <p:spPr>
            <a:xfrm>
              <a:off x="6764115" y="1158916"/>
              <a:ext cx="581967" cy="522527"/>
            </a:xfrm>
            <a:custGeom>
              <a:avLst/>
              <a:gdLst/>
              <a:ahLst/>
              <a:cxnLst/>
              <a:rect l="l" t="t" r="r" b="b"/>
              <a:pathLst>
                <a:path w="19425" h="17441" extrusionOk="0">
                  <a:moveTo>
                    <a:pt x="9510" y="257"/>
                  </a:moveTo>
                  <a:cubicBezTo>
                    <a:pt x="12740" y="257"/>
                    <a:pt x="15533" y="3579"/>
                    <a:pt x="15933" y="7934"/>
                  </a:cubicBezTo>
                  <a:lnTo>
                    <a:pt x="15966" y="8212"/>
                  </a:lnTo>
                  <a:lnTo>
                    <a:pt x="16162" y="8016"/>
                  </a:lnTo>
                  <a:cubicBezTo>
                    <a:pt x="16488" y="7678"/>
                    <a:pt x="16922" y="7498"/>
                    <a:pt x="17369" y="7498"/>
                  </a:cubicBezTo>
                  <a:cubicBezTo>
                    <a:pt x="17551" y="7498"/>
                    <a:pt x="17736" y="7528"/>
                    <a:pt x="17916" y="7590"/>
                  </a:cubicBezTo>
                  <a:cubicBezTo>
                    <a:pt x="18342" y="7770"/>
                    <a:pt x="18670" y="8131"/>
                    <a:pt x="18801" y="8573"/>
                  </a:cubicBezTo>
                  <a:cubicBezTo>
                    <a:pt x="19113" y="9622"/>
                    <a:pt x="18670" y="10737"/>
                    <a:pt x="17736" y="11278"/>
                  </a:cubicBezTo>
                  <a:cubicBezTo>
                    <a:pt x="17494" y="11423"/>
                    <a:pt x="17229" y="11494"/>
                    <a:pt x="16962" y="11494"/>
                  </a:cubicBezTo>
                  <a:cubicBezTo>
                    <a:pt x="16776" y="11494"/>
                    <a:pt x="16590" y="11460"/>
                    <a:pt x="16408" y="11392"/>
                  </a:cubicBezTo>
                  <a:cubicBezTo>
                    <a:pt x="16244" y="11327"/>
                    <a:pt x="16113" y="11228"/>
                    <a:pt x="15982" y="11114"/>
                  </a:cubicBezTo>
                  <a:lnTo>
                    <a:pt x="15802" y="10950"/>
                  </a:lnTo>
                  <a:lnTo>
                    <a:pt x="15753" y="11196"/>
                  </a:lnTo>
                  <a:cubicBezTo>
                    <a:pt x="15048" y="14638"/>
                    <a:pt x="12802" y="17047"/>
                    <a:pt x="10081" y="17179"/>
                  </a:cubicBezTo>
                  <a:cubicBezTo>
                    <a:pt x="10005" y="17182"/>
                    <a:pt x="9929" y="17184"/>
                    <a:pt x="9853" y="17184"/>
                  </a:cubicBezTo>
                  <a:cubicBezTo>
                    <a:pt x="7237" y="17184"/>
                    <a:pt x="4840" y="15001"/>
                    <a:pt x="3836" y="11687"/>
                  </a:cubicBezTo>
                  <a:lnTo>
                    <a:pt x="3771" y="11442"/>
                  </a:lnTo>
                  <a:lnTo>
                    <a:pt x="3607" y="11638"/>
                  </a:lnTo>
                  <a:cubicBezTo>
                    <a:pt x="3508" y="11753"/>
                    <a:pt x="3394" y="11868"/>
                    <a:pt x="3262" y="11950"/>
                  </a:cubicBezTo>
                  <a:cubicBezTo>
                    <a:pt x="3023" y="12100"/>
                    <a:pt x="2746" y="12176"/>
                    <a:pt x="2467" y="12176"/>
                  </a:cubicBezTo>
                  <a:cubicBezTo>
                    <a:pt x="2288" y="12176"/>
                    <a:pt x="2108" y="12145"/>
                    <a:pt x="1935" y="12081"/>
                  </a:cubicBezTo>
                  <a:cubicBezTo>
                    <a:pt x="918" y="11720"/>
                    <a:pt x="279" y="10704"/>
                    <a:pt x="394" y="9622"/>
                  </a:cubicBezTo>
                  <a:cubicBezTo>
                    <a:pt x="443" y="9163"/>
                    <a:pt x="689" y="8753"/>
                    <a:pt x="1082" y="8491"/>
                  </a:cubicBezTo>
                  <a:cubicBezTo>
                    <a:pt x="1320" y="8344"/>
                    <a:pt x="1589" y="8271"/>
                    <a:pt x="1868" y="8271"/>
                  </a:cubicBezTo>
                  <a:cubicBezTo>
                    <a:pt x="2302" y="8271"/>
                    <a:pt x="2758" y="8447"/>
                    <a:pt x="3148" y="8786"/>
                  </a:cubicBezTo>
                  <a:lnTo>
                    <a:pt x="3377" y="8999"/>
                  </a:lnTo>
                  <a:lnTo>
                    <a:pt x="3377" y="8688"/>
                  </a:lnTo>
                  <a:cubicBezTo>
                    <a:pt x="3295" y="4131"/>
                    <a:pt x="5885" y="427"/>
                    <a:pt x="9278" y="263"/>
                  </a:cubicBezTo>
                  <a:cubicBezTo>
                    <a:pt x="9356" y="259"/>
                    <a:pt x="9433" y="257"/>
                    <a:pt x="9510" y="257"/>
                  </a:cubicBezTo>
                  <a:close/>
                  <a:moveTo>
                    <a:pt x="9262" y="0"/>
                  </a:moveTo>
                  <a:cubicBezTo>
                    <a:pt x="5787" y="164"/>
                    <a:pt x="3131" y="3836"/>
                    <a:pt x="3115" y="8426"/>
                  </a:cubicBezTo>
                  <a:cubicBezTo>
                    <a:pt x="2721" y="8151"/>
                    <a:pt x="2286" y="8009"/>
                    <a:pt x="1870" y="8009"/>
                  </a:cubicBezTo>
                  <a:cubicBezTo>
                    <a:pt x="1542" y="8009"/>
                    <a:pt x="1226" y="8097"/>
                    <a:pt x="951" y="8278"/>
                  </a:cubicBezTo>
                  <a:cubicBezTo>
                    <a:pt x="492" y="8573"/>
                    <a:pt x="181" y="9048"/>
                    <a:pt x="132" y="9606"/>
                  </a:cubicBezTo>
                  <a:cubicBezTo>
                    <a:pt x="1" y="10802"/>
                    <a:pt x="722" y="11950"/>
                    <a:pt x="1869" y="12343"/>
                  </a:cubicBezTo>
                  <a:cubicBezTo>
                    <a:pt x="2060" y="12411"/>
                    <a:pt x="2261" y="12444"/>
                    <a:pt x="2461" y="12444"/>
                  </a:cubicBezTo>
                  <a:cubicBezTo>
                    <a:pt x="2793" y="12444"/>
                    <a:pt x="3124" y="12353"/>
                    <a:pt x="3410" y="12179"/>
                  </a:cubicBezTo>
                  <a:cubicBezTo>
                    <a:pt x="3492" y="12130"/>
                    <a:pt x="3574" y="12064"/>
                    <a:pt x="3656" y="11982"/>
                  </a:cubicBezTo>
                  <a:cubicBezTo>
                    <a:pt x="4738" y="15294"/>
                    <a:pt x="7180" y="17441"/>
                    <a:pt x="9852" y="17441"/>
                  </a:cubicBezTo>
                  <a:lnTo>
                    <a:pt x="10098" y="17441"/>
                  </a:lnTo>
                  <a:cubicBezTo>
                    <a:pt x="12851" y="17310"/>
                    <a:pt x="15195" y="14917"/>
                    <a:pt x="15982" y="11458"/>
                  </a:cubicBezTo>
                  <a:cubicBezTo>
                    <a:pt x="16080" y="11524"/>
                    <a:pt x="16195" y="11589"/>
                    <a:pt x="16326" y="11638"/>
                  </a:cubicBezTo>
                  <a:cubicBezTo>
                    <a:pt x="16532" y="11718"/>
                    <a:pt x="16746" y="11757"/>
                    <a:pt x="16960" y="11757"/>
                  </a:cubicBezTo>
                  <a:cubicBezTo>
                    <a:pt x="17273" y="11757"/>
                    <a:pt x="17585" y="11673"/>
                    <a:pt x="17867" y="11507"/>
                  </a:cubicBezTo>
                  <a:cubicBezTo>
                    <a:pt x="18933" y="10901"/>
                    <a:pt x="19424" y="9655"/>
                    <a:pt x="19064" y="8491"/>
                  </a:cubicBezTo>
                  <a:cubicBezTo>
                    <a:pt x="18900" y="7967"/>
                    <a:pt x="18506" y="7557"/>
                    <a:pt x="18015" y="7344"/>
                  </a:cubicBezTo>
                  <a:cubicBezTo>
                    <a:pt x="17809" y="7273"/>
                    <a:pt x="17594" y="7239"/>
                    <a:pt x="17380" y="7239"/>
                  </a:cubicBezTo>
                  <a:cubicBezTo>
                    <a:pt x="16947" y="7239"/>
                    <a:pt x="16519" y="7381"/>
                    <a:pt x="16179" y="7655"/>
                  </a:cubicBezTo>
                  <a:cubicBezTo>
                    <a:pt x="15687" y="3279"/>
                    <a:pt x="12802" y="0"/>
                    <a:pt x="9491"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30"/>
            <p:cNvSpPr/>
            <p:nvPr/>
          </p:nvSpPr>
          <p:spPr>
            <a:xfrm>
              <a:off x="7104427" y="1448746"/>
              <a:ext cx="106117" cy="100035"/>
            </a:xfrm>
            <a:custGeom>
              <a:avLst/>
              <a:gdLst/>
              <a:ahLst/>
              <a:cxnLst/>
              <a:rect l="l" t="t" r="r" b="b"/>
              <a:pathLst>
                <a:path w="3542" h="3339" extrusionOk="0">
                  <a:moveTo>
                    <a:pt x="1771" y="0"/>
                  </a:moveTo>
                  <a:cubicBezTo>
                    <a:pt x="1701" y="0"/>
                    <a:pt x="1630" y="5"/>
                    <a:pt x="1558" y="14"/>
                  </a:cubicBezTo>
                  <a:cubicBezTo>
                    <a:pt x="656" y="128"/>
                    <a:pt x="1" y="964"/>
                    <a:pt x="115" y="1882"/>
                  </a:cubicBezTo>
                  <a:cubicBezTo>
                    <a:pt x="236" y="2729"/>
                    <a:pt x="943" y="3338"/>
                    <a:pt x="1771" y="3338"/>
                  </a:cubicBezTo>
                  <a:cubicBezTo>
                    <a:pt x="1842" y="3338"/>
                    <a:pt x="1913" y="3334"/>
                    <a:pt x="1984" y="3325"/>
                  </a:cubicBezTo>
                  <a:cubicBezTo>
                    <a:pt x="2902" y="3210"/>
                    <a:pt x="3541" y="2374"/>
                    <a:pt x="3427" y="1456"/>
                  </a:cubicBezTo>
                  <a:cubicBezTo>
                    <a:pt x="3321" y="610"/>
                    <a:pt x="2602" y="0"/>
                    <a:pt x="177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30"/>
            <p:cNvSpPr/>
            <p:nvPr/>
          </p:nvSpPr>
          <p:spPr>
            <a:xfrm>
              <a:off x="6906034" y="1451682"/>
              <a:ext cx="106117" cy="100035"/>
            </a:xfrm>
            <a:custGeom>
              <a:avLst/>
              <a:gdLst/>
              <a:ahLst/>
              <a:cxnLst/>
              <a:rect l="l" t="t" r="r" b="b"/>
              <a:pathLst>
                <a:path w="3542" h="3339" extrusionOk="0">
                  <a:moveTo>
                    <a:pt x="1771" y="1"/>
                  </a:moveTo>
                  <a:cubicBezTo>
                    <a:pt x="1701" y="1"/>
                    <a:pt x="1629" y="5"/>
                    <a:pt x="1558" y="14"/>
                  </a:cubicBezTo>
                  <a:cubicBezTo>
                    <a:pt x="640" y="129"/>
                    <a:pt x="1" y="965"/>
                    <a:pt x="115" y="1883"/>
                  </a:cubicBezTo>
                  <a:cubicBezTo>
                    <a:pt x="221" y="2729"/>
                    <a:pt x="940" y="3338"/>
                    <a:pt x="1771" y="3338"/>
                  </a:cubicBezTo>
                  <a:cubicBezTo>
                    <a:pt x="1841" y="3338"/>
                    <a:pt x="1912" y="3334"/>
                    <a:pt x="1984" y="3325"/>
                  </a:cubicBezTo>
                  <a:cubicBezTo>
                    <a:pt x="2886" y="3210"/>
                    <a:pt x="3541" y="2374"/>
                    <a:pt x="3426" y="1456"/>
                  </a:cubicBezTo>
                  <a:cubicBezTo>
                    <a:pt x="3321" y="610"/>
                    <a:pt x="2602" y="1"/>
                    <a:pt x="177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30"/>
            <p:cNvSpPr/>
            <p:nvPr/>
          </p:nvSpPr>
          <p:spPr>
            <a:xfrm>
              <a:off x="7014069" y="1492487"/>
              <a:ext cx="91856" cy="49643"/>
            </a:xfrm>
            <a:custGeom>
              <a:avLst/>
              <a:gdLst/>
              <a:ahLst/>
              <a:cxnLst/>
              <a:rect l="l" t="t" r="r" b="b"/>
              <a:pathLst>
                <a:path w="3066" h="1657" extrusionOk="0">
                  <a:moveTo>
                    <a:pt x="1988" y="1"/>
                  </a:moveTo>
                  <a:cubicBezTo>
                    <a:pt x="1320" y="1"/>
                    <a:pt x="650" y="88"/>
                    <a:pt x="1" y="258"/>
                  </a:cubicBezTo>
                  <a:cubicBezTo>
                    <a:pt x="1" y="258"/>
                    <a:pt x="369" y="1656"/>
                    <a:pt x="1464" y="1656"/>
                  </a:cubicBezTo>
                  <a:cubicBezTo>
                    <a:pt x="1500" y="1656"/>
                    <a:pt x="1537" y="1655"/>
                    <a:pt x="1574" y="1652"/>
                  </a:cubicBezTo>
                  <a:cubicBezTo>
                    <a:pt x="2804" y="1553"/>
                    <a:pt x="2984" y="324"/>
                    <a:pt x="3066" y="78"/>
                  </a:cubicBezTo>
                  <a:cubicBezTo>
                    <a:pt x="2709" y="26"/>
                    <a:pt x="2349" y="1"/>
                    <a:pt x="198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30"/>
            <p:cNvSpPr/>
            <p:nvPr/>
          </p:nvSpPr>
          <p:spPr>
            <a:xfrm>
              <a:off x="6999359" y="1480084"/>
              <a:ext cx="117382" cy="42752"/>
            </a:xfrm>
            <a:custGeom>
              <a:avLst/>
              <a:gdLst/>
              <a:ahLst/>
              <a:cxnLst/>
              <a:rect l="l" t="t" r="r" b="b"/>
              <a:pathLst>
                <a:path w="3918" h="1427" extrusionOk="0">
                  <a:moveTo>
                    <a:pt x="3655" y="0"/>
                  </a:moveTo>
                  <a:cubicBezTo>
                    <a:pt x="3377" y="738"/>
                    <a:pt x="2852" y="1082"/>
                    <a:pt x="1967" y="1148"/>
                  </a:cubicBezTo>
                  <a:cubicBezTo>
                    <a:pt x="1935" y="1150"/>
                    <a:pt x="1904" y="1151"/>
                    <a:pt x="1873" y="1151"/>
                  </a:cubicBezTo>
                  <a:cubicBezTo>
                    <a:pt x="1106" y="1151"/>
                    <a:pt x="404" y="584"/>
                    <a:pt x="262" y="33"/>
                  </a:cubicBezTo>
                  <a:lnTo>
                    <a:pt x="0" y="99"/>
                  </a:lnTo>
                  <a:cubicBezTo>
                    <a:pt x="164" y="754"/>
                    <a:pt x="951" y="1426"/>
                    <a:pt x="1869" y="1426"/>
                  </a:cubicBezTo>
                  <a:lnTo>
                    <a:pt x="2000" y="1426"/>
                  </a:lnTo>
                  <a:cubicBezTo>
                    <a:pt x="2983" y="1361"/>
                    <a:pt x="3590" y="935"/>
                    <a:pt x="3918" y="99"/>
                  </a:cubicBezTo>
                  <a:lnTo>
                    <a:pt x="365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30"/>
            <p:cNvSpPr/>
            <p:nvPr/>
          </p:nvSpPr>
          <p:spPr>
            <a:xfrm>
              <a:off x="7047474" y="1412315"/>
              <a:ext cx="21152" cy="54527"/>
            </a:xfrm>
            <a:custGeom>
              <a:avLst/>
              <a:gdLst/>
              <a:ahLst/>
              <a:cxnLst/>
              <a:rect l="l" t="t" r="r" b="b"/>
              <a:pathLst>
                <a:path w="706" h="1820" extrusionOk="0">
                  <a:moveTo>
                    <a:pt x="312" y="0"/>
                  </a:moveTo>
                  <a:lnTo>
                    <a:pt x="0" y="1820"/>
                  </a:lnTo>
                  <a:lnTo>
                    <a:pt x="705" y="1672"/>
                  </a:lnTo>
                  <a:lnTo>
                    <a:pt x="312"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30"/>
            <p:cNvSpPr/>
            <p:nvPr/>
          </p:nvSpPr>
          <p:spPr>
            <a:xfrm>
              <a:off x="7042560" y="1411326"/>
              <a:ext cx="26544" cy="60429"/>
            </a:xfrm>
            <a:custGeom>
              <a:avLst/>
              <a:gdLst/>
              <a:ahLst/>
              <a:cxnLst/>
              <a:rect l="l" t="t" r="r" b="b"/>
              <a:pathLst>
                <a:path w="886" h="2017" extrusionOk="0">
                  <a:moveTo>
                    <a:pt x="345" y="1"/>
                  </a:moveTo>
                  <a:lnTo>
                    <a:pt x="0" y="2017"/>
                  </a:lnTo>
                  <a:lnTo>
                    <a:pt x="0" y="2017"/>
                  </a:lnTo>
                  <a:lnTo>
                    <a:pt x="886" y="1853"/>
                  </a:lnTo>
                  <a:lnTo>
                    <a:pt x="836" y="1574"/>
                  </a:lnTo>
                  <a:lnTo>
                    <a:pt x="345" y="1672"/>
                  </a:lnTo>
                  <a:lnTo>
                    <a:pt x="607" y="50"/>
                  </a:lnTo>
                  <a:lnTo>
                    <a:pt x="3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30"/>
            <p:cNvSpPr/>
            <p:nvPr/>
          </p:nvSpPr>
          <p:spPr>
            <a:xfrm>
              <a:off x="6808815" y="1442275"/>
              <a:ext cx="48625" cy="39307"/>
            </a:xfrm>
            <a:custGeom>
              <a:avLst/>
              <a:gdLst/>
              <a:ahLst/>
              <a:cxnLst/>
              <a:rect l="l" t="t" r="r" b="b"/>
              <a:pathLst>
                <a:path w="1623" h="1312" extrusionOk="0">
                  <a:moveTo>
                    <a:pt x="164" y="0"/>
                  </a:moveTo>
                  <a:lnTo>
                    <a:pt x="0" y="230"/>
                  </a:lnTo>
                  <a:lnTo>
                    <a:pt x="1459" y="1312"/>
                  </a:lnTo>
                  <a:lnTo>
                    <a:pt x="1623" y="1098"/>
                  </a:lnTo>
                  <a:lnTo>
                    <a:pt x="1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30"/>
            <p:cNvSpPr/>
            <p:nvPr/>
          </p:nvSpPr>
          <p:spPr>
            <a:xfrm>
              <a:off x="7258630" y="1419685"/>
              <a:ext cx="39307" cy="48625"/>
            </a:xfrm>
            <a:custGeom>
              <a:avLst/>
              <a:gdLst/>
              <a:ahLst/>
              <a:cxnLst/>
              <a:rect l="l" t="t" r="r" b="b"/>
              <a:pathLst>
                <a:path w="1312" h="1623" extrusionOk="0">
                  <a:moveTo>
                    <a:pt x="1082" y="0"/>
                  </a:moveTo>
                  <a:lnTo>
                    <a:pt x="1" y="1459"/>
                  </a:lnTo>
                  <a:lnTo>
                    <a:pt x="214" y="1623"/>
                  </a:lnTo>
                  <a:lnTo>
                    <a:pt x="1312" y="164"/>
                  </a:lnTo>
                  <a:lnTo>
                    <a:pt x="108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30"/>
            <p:cNvSpPr/>
            <p:nvPr/>
          </p:nvSpPr>
          <p:spPr>
            <a:xfrm>
              <a:off x="7133398" y="1281271"/>
              <a:ext cx="83018" cy="30409"/>
            </a:xfrm>
            <a:custGeom>
              <a:avLst/>
              <a:gdLst/>
              <a:ahLst/>
              <a:cxnLst/>
              <a:rect l="l" t="t" r="r" b="b"/>
              <a:pathLst>
                <a:path w="2771" h="1015" extrusionOk="0">
                  <a:moveTo>
                    <a:pt x="666" y="0"/>
                  </a:moveTo>
                  <a:cubicBezTo>
                    <a:pt x="459" y="0"/>
                    <a:pt x="237" y="19"/>
                    <a:pt x="1" y="63"/>
                  </a:cubicBezTo>
                  <a:lnTo>
                    <a:pt x="50" y="326"/>
                  </a:lnTo>
                  <a:cubicBezTo>
                    <a:pt x="268" y="286"/>
                    <a:pt x="473" y="268"/>
                    <a:pt x="664" y="268"/>
                  </a:cubicBezTo>
                  <a:cubicBezTo>
                    <a:pt x="1877" y="268"/>
                    <a:pt x="2530" y="972"/>
                    <a:pt x="2558" y="1014"/>
                  </a:cubicBezTo>
                  <a:lnTo>
                    <a:pt x="2771" y="834"/>
                  </a:lnTo>
                  <a:cubicBezTo>
                    <a:pt x="2728" y="791"/>
                    <a:pt x="1999" y="0"/>
                    <a:pt x="6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30"/>
            <p:cNvSpPr/>
            <p:nvPr/>
          </p:nvSpPr>
          <p:spPr>
            <a:xfrm>
              <a:off x="6899653" y="1284956"/>
              <a:ext cx="82030" cy="35053"/>
            </a:xfrm>
            <a:custGeom>
              <a:avLst/>
              <a:gdLst/>
              <a:ahLst/>
              <a:cxnLst/>
              <a:rect l="l" t="t" r="r" b="b"/>
              <a:pathLst>
                <a:path w="2738" h="1170" extrusionOk="0">
                  <a:moveTo>
                    <a:pt x="2263" y="0"/>
                  </a:moveTo>
                  <a:cubicBezTo>
                    <a:pt x="1733" y="0"/>
                    <a:pt x="842" y="142"/>
                    <a:pt x="1" y="973"/>
                  </a:cubicBezTo>
                  <a:lnTo>
                    <a:pt x="197" y="1170"/>
                  </a:lnTo>
                  <a:cubicBezTo>
                    <a:pt x="967" y="411"/>
                    <a:pt x="1764" y="272"/>
                    <a:pt x="2240" y="272"/>
                  </a:cubicBezTo>
                  <a:cubicBezTo>
                    <a:pt x="2493" y="272"/>
                    <a:pt x="2655" y="312"/>
                    <a:pt x="2672" y="317"/>
                  </a:cubicBezTo>
                  <a:lnTo>
                    <a:pt x="2738" y="39"/>
                  </a:lnTo>
                  <a:cubicBezTo>
                    <a:pt x="2716" y="39"/>
                    <a:pt x="2538" y="0"/>
                    <a:pt x="226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30"/>
            <p:cNvSpPr/>
            <p:nvPr/>
          </p:nvSpPr>
          <p:spPr>
            <a:xfrm>
              <a:off x="6952202" y="1395627"/>
              <a:ext cx="31937" cy="50093"/>
            </a:xfrm>
            <a:custGeom>
              <a:avLst/>
              <a:gdLst/>
              <a:ahLst/>
              <a:cxnLst/>
              <a:rect l="l" t="t" r="r" b="b"/>
              <a:pathLst>
                <a:path w="1066" h="1672" extrusionOk="0">
                  <a:moveTo>
                    <a:pt x="525" y="0"/>
                  </a:moveTo>
                  <a:cubicBezTo>
                    <a:pt x="230" y="0"/>
                    <a:pt x="0" y="377"/>
                    <a:pt x="0" y="836"/>
                  </a:cubicBezTo>
                  <a:cubicBezTo>
                    <a:pt x="17" y="1295"/>
                    <a:pt x="246" y="1672"/>
                    <a:pt x="541" y="1672"/>
                  </a:cubicBezTo>
                  <a:cubicBezTo>
                    <a:pt x="836" y="1656"/>
                    <a:pt x="1066" y="1295"/>
                    <a:pt x="1066" y="820"/>
                  </a:cubicBezTo>
                  <a:cubicBezTo>
                    <a:pt x="1049" y="361"/>
                    <a:pt x="820" y="0"/>
                    <a:pt x="525"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30"/>
            <p:cNvSpPr/>
            <p:nvPr/>
          </p:nvSpPr>
          <p:spPr>
            <a:xfrm>
              <a:off x="7131930" y="1395627"/>
              <a:ext cx="31458" cy="49643"/>
            </a:xfrm>
            <a:custGeom>
              <a:avLst/>
              <a:gdLst/>
              <a:ahLst/>
              <a:cxnLst/>
              <a:rect l="l" t="t" r="r" b="b"/>
              <a:pathLst>
                <a:path w="1050" h="1657" extrusionOk="0">
                  <a:moveTo>
                    <a:pt x="525" y="0"/>
                  </a:moveTo>
                  <a:cubicBezTo>
                    <a:pt x="230" y="0"/>
                    <a:pt x="1" y="377"/>
                    <a:pt x="1" y="836"/>
                  </a:cubicBezTo>
                  <a:cubicBezTo>
                    <a:pt x="1" y="1285"/>
                    <a:pt x="236" y="1656"/>
                    <a:pt x="508" y="1656"/>
                  </a:cubicBezTo>
                  <a:cubicBezTo>
                    <a:pt x="514" y="1656"/>
                    <a:pt x="519" y="1656"/>
                    <a:pt x="525" y="1656"/>
                  </a:cubicBezTo>
                  <a:cubicBezTo>
                    <a:pt x="820" y="1656"/>
                    <a:pt x="1050" y="1279"/>
                    <a:pt x="1050" y="820"/>
                  </a:cubicBezTo>
                  <a:cubicBezTo>
                    <a:pt x="1050" y="361"/>
                    <a:pt x="804" y="0"/>
                    <a:pt x="525"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30"/>
            <p:cNvSpPr/>
            <p:nvPr/>
          </p:nvSpPr>
          <p:spPr>
            <a:xfrm>
              <a:off x="7028330" y="1406203"/>
              <a:ext cx="52549" cy="14471"/>
            </a:xfrm>
            <a:custGeom>
              <a:avLst/>
              <a:gdLst/>
              <a:ahLst/>
              <a:cxnLst/>
              <a:rect l="l" t="t" r="r" b="b"/>
              <a:pathLst>
                <a:path w="1754" h="483" extrusionOk="0">
                  <a:moveTo>
                    <a:pt x="895" y="1"/>
                  </a:moveTo>
                  <a:cubicBezTo>
                    <a:pt x="586" y="1"/>
                    <a:pt x="281" y="85"/>
                    <a:pt x="0" y="254"/>
                  </a:cubicBezTo>
                  <a:lnTo>
                    <a:pt x="148" y="483"/>
                  </a:lnTo>
                  <a:cubicBezTo>
                    <a:pt x="372" y="343"/>
                    <a:pt x="643" y="263"/>
                    <a:pt x="912" y="263"/>
                  </a:cubicBezTo>
                  <a:cubicBezTo>
                    <a:pt x="958" y="263"/>
                    <a:pt x="1004" y="265"/>
                    <a:pt x="1049" y="270"/>
                  </a:cubicBezTo>
                  <a:cubicBezTo>
                    <a:pt x="1246" y="286"/>
                    <a:pt x="1459" y="335"/>
                    <a:pt x="1639" y="434"/>
                  </a:cubicBezTo>
                  <a:lnTo>
                    <a:pt x="1754" y="188"/>
                  </a:lnTo>
                  <a:cubicBezTo>
                    <a:pt x="1541" y="90"/>
                    <a:pt x="1295" y="24"/>
                    <a:pt x="1049" y="8"/>
                  </a:cubicBezTo>
                  <a:cubicBezTo>
                    <a:pt x="998" y="3"/>
                    <a:pt x="946" y="1"/>
                    <a:pt x="895" y="1"/>
                  </a:cubicBez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30"/>
            <p:cNvSpPr/>
            <p:nvPr/>
          </p:nvSpPr>
          <p:spPr>
            <a:xfrm>
              <a:off x="7077913" y="1339603"/>
              <a:ext cx="170441" cy="159176"/>
            </a:xfrm>
            <a:custGeom>
              <a:avLst/>
              <a:gdLst/>
              <a:ahLst/>
              <a:cxnLst/>
              <a:rect l="l" t="t" r="r" b="b"/>
              <a:pathLst>
                <a:path w="5689" h="5313" extrusionOk="0">
                  <a:moveTo>
                    <a:pt x="2851" y="1"/>
                  </a:moveTo>
                  <a:cubicBezTo>
                    <a:pt x="2830" y="1"/>
                    <a:pt x="2808" y="1"/>
                    <a:pt x="2787" y="1"/>
                  </a:cubicBezTo>
                  <a:cubicBezTo>
                    <a:pt x="1230" y="51"/>
                    <a:pt x="1" y="1264"/>
                    <a:pt x="33" y="2722"/>
                  </a:cubicBezTo>
                  <a:cubicBezTo>
                    <a:pt x="66" y="4161"/>
                    <a:pt x="1326" y="5313"/>
                    <a:pt x="2838" y="5313"/>
                  </a:cubicBezTo>
                  <a:cubicBezTo>
                    <a:pt x="2860" y="5313"/>
                    <a:pt x="2881" y="5313"/>
                    <a:pt x="2902" y="5312"/>
                  </a:cubicBezTo>
                  <a:cubicBezTo>
                    <a:pt x="4459" y="5279"/>
                    <a:pt x="5688" y="4066"/>
                    <a:pt x="5656" y="2591"/>
                  </a:cubicBezTo>
                  <a:cubicBezTo>
                    <a:pt x="5623" y="1153"/>
                    <a:pt x="4363" y="1"/>
                    <a:pt x="2851" y="1"/>
                  </a:cubicBezTo>
                  <a:close/>
                </a:path>
              </a:pathLst>
            </a:custGeom>
            <a:solidFill>
              <a:srgbClr val="6BAA80">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30"/>
            <p:cNvSpPr/>
            <p:nvPr/>
          </p:nvSpPr>
          <p:spPr>
            <a:xfrm>
              <a:off x="7074468" y="1335708"/>
              <a:ext cx="177811" cy="166995"/>
            </a:xfrm>
            <a:custGeom>
              <a:avLst/>
              <a:gdLst/>
              <a:ahLst/>
              <a:cxnLst/>
              <a:rect l="l" t="t" r="r" b="b"/>
              <a:pathLst>
                <a:path w="5935" h="5574" extrusionOk="0">
                  <a:moveTo>
                    <a:pt x="2968" y="263"/>
                  </a:moveTo>
                  <a:cubicBezTo>
                    <a:pt x="4410" y="263"/>
                    <a:pt x="5607" y="1344"/>
                    <a:pt x="5640" y="2721"/>
                  </a:cubicBezTo>
                  <a:cubicBezTo>
                    <a:pt x="5656" y="4115"/>
                    <a:pt x="4492" y="5262"/>
                    <a:pt x="3017" y="5295"/>
                  </a:cubicBezTo>
                  <a:lnTo>
                    <a:pt x="2951" y="5295"/>
                  </a:lnTo>
                  <a:cubicBezTo>
                    <a:pt x="1509" y="5295"/>
                    <a:pt x="329" y="4213"/>
                    <a:pt x="296" y="2836"/>
                  </a:cubicBezTo>
                  <a:cubicBezTo>
                    <a:pt x="280" y="2164"/>
                    <a:pt x="542" y="1525"/>
                    <a:pt x="1034" y="1049"/>
                  </a:cubicBezTo>
                  <a:cubicBezTo>
                    <a:pt x="1525" y="558"/>
                    <a:pt x="2197" y="279"/>
                    <a:pt x="2902" y="263"/>
                  </a:cubicBezTo>
                  <a:close/>
                  <a:moveTo>
                    <a:pt x="2886" y="0"/>
                  </a:moveTo>
                  <a:cubicBezTo>
                    <a:pt x="2115" y="17"/>
                    <a:pt x="1394" y="312"/>
                    <a:pt x="837" y="853"/>
                  </a:cubicBezTo>
                  <a:cubicBezTo>
                    <a:pt x="296" y="1377"/>
                    <a:pt x="1" y="2098"/>
                    <a:pt x="17" y="2852"/>
                  </a:cubicBezTo>
                  <a:cubicBezTo>
                    <a:pt x="50" y="4360"/>
                    <a:pt x="1361" y="5573"/>
                    <a:pt x="2951" y="5573"/>
                  </a:cubicBezTo>
                  <a:lnTo>
                    <a:pt x="3033" y="5573"/>
                  </a:lnTo>
                  <a:cubicBezTo>
                    <a:pt x="4640" y="5541"/>
                    <a:pt x="5935" y="4229"/>
                    <a:pt x="5902" y="2721"/>
                  </a:cubicBezTo>
                  <a:cubicBezTo>
                    <a:pt x="5869" y="1213"/>
                    <a:pt x="4558" y="0"/>
                    <a:pt x="296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30"/>
            <p:cNvSpPr/>
            <p:nvPr/>
          </p:nvSpPr>
          <p:spPr>
            <a:xfrm>
              <a:off x="6861844" y="1341580"/>
              <a:ext cx="170441" cy="159176"/>
            </a:xfrm>
            <a:custGeom>
              <a:avLst/>
              <a:gdLst/>
              <a:ahLst/>
              <a:cxnLst/>
              <a:rect l="l" t="t" r="r" b="b"/>
              <a:pathLst>
                <a:path w="5689" h="5313" extrusionOk="0">
                  <a:moveTo>
                    <a:pt x="2850" y="0"/>
                  </a:moveTo>
                  <a:cubicBezTo>
                    <a:pt x="2829" y="0"/>
                    <a:pt x="2808" y="1"/>
                    <a:pt x="2787" y="1"/>
                  </a:cubicBezTo>
                  <a:cubicBezTo>
                    <a:pt x="1230" y="34"/>
                    <a:pt x="0" y="1247"/>
                    <a:pt x="33" y="2722"/>
                  </a:cubicBezTo>
                  <a:cubicBezTo>
                    <a:pt x="66" y="4161"/>
                    <a:pt x="1325" y="5312"/>
                    <a:pt x="2838" y="5312"/>
                  </a:cubicBezTo>
                  <a:cubicBezTo>
                    <a:pt x="2859" y="5312"/>
                    <a:pt x="2880" y="5312"/>
                    <a:pt x="2902" y="5312"/>
                  </a:cubicBezTo>
                  <a:cubicBezTo>
                    <a:pt x="4459" y="5279"/>
                    <a:pt x="5688" y="4066"/>
                    <a:pt x="5655" y="2591"/>
                  </a:cubicBezTo>
                  <a:cubicBezTo>
                    <a:pt x="5623" y="1152"/>
                    <a:pt x="4363" y="0"/>
                    <a:pt x="2850" y="0"/>
                  </a:cubicBezTo>
                  <a:close/>
                </a:path>
              </a:pathLst>
            </a:custGeom>
            <a:solidFill>
              <a:srgbClr val="6BAA80">
                <a:alpha val="4749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30"/>
            <p:cNvSpPr/>
            <p:nvPr/>
          </p:nvSpPr>
          <p:spPr>
            <a:xfrm>
              <a:off x="6858398" y="1337595"/>
              <a:ext cx="186140" cy="167055"/>
            </a:xfrm>
            <a:custGeom>
              <a:avLst/>
              <a:gdLst/>
              <a:ahLst/>
              <a:cxnLst/>
              <a:rect l="l" t="t" r="r" b="b"/>
              <a:pathLst>
                <a:path w="6213" h="5576" extrusionOk="0">
                  <a:moveTo>
                    <a:pt x="2968" y="265"/>
                  </a:moveTo>
                  <a:cubicBezTo>
                    <a:pt x="3656" y="265"/>
                    <a:pt x="4312" y="511"/>
                    <a:pt x="4803" y="970"/>
                  </a:cubicBezTo>
                  <a:cubicBezTo>
                    <a:pt x="5869" y="1904"/>
                    <a:pt x="5902" y="3543"/>
                    <a:pt x="4885" y="4527"/>
                  </a:cubicBezTo>
                  <a:cubicBezTo>
                    <a:pt x="4394" y="5002"/>
                    <a:pt x="3722" y="5281"/>
                    <a:pt x="3017" y="5297"/>
                  </a:cubicBezTo>
                  <a:cubicBezTo>
                    <a:pt x="2995" y="5298"/>
                    <a:pt x="2974" y="5298"/>
                    <a:pt x="2953" y="5298"/>
                  </a:cubicBezTo>
                  <a:cubicBezTo>
                    <a:pt x="1522" y="5298"/>
                    <a:pt x="328" y="4212"/>
                    <a:pt x="296" y="2839"/>
                  </a:cubicBezTo>
                  <a:cubicBezTo>
                    <a:pt x="279" y="2167"/>
                    <a:pt x="542" y="1511"/>
                    <a:pt x="1033" y="1052"/>
                  </a:cubicBezTo>
                  <a:cubicBezTo>
                    <a:pt x="1525" y="560"/>
                    <a:pt x="2197" y="282"/>
                    <a:pt x="2902" y="265"/>
                  </a:cubicBezTo>
                  <a:close/>
                  <a:moveTo>
                    <a:pt x="3008" y="0"/>
                  </a:moveTo>
                  <a:cubicBezTo>
                    <a:pt x="2967" y="0"/>
                    <a:pt x="2926" y="1"/>
                    <a:pt x="2886" y="3"/>
                  </a:cubicBezTo>
                  <a:cubicBezTo>
                    <a:pt x="2115" y="3"/>
                    <a:pt x="1394" y="314"/>
                    <a:pt x="837" y="855"/>
                  </a:cubicBezTo>
                  <a:cubicBezTo>
                    <a:pt x="296" y="1380"/>
                    <a:pt x="1" y="2101"/>
                    <a:pt x="17" y="2855"/>
                  </a:cubicBezTo>
                  <a:cubicBezTo>
                    <a:pt x="50" y="4363"/>
                    <a:pt x="1361" y="5576"/>
                    <a:pt x="2951" y="5576"/>
                  </a:cubicBezTo>
                  <a:lnTo>
                    <a:pt x="3033" y="5576"/>
                  </a:lnTo>
                  <a:cubicBezTo>
                    <a:pt x="3803" y="5560"/>
                    <a:pt x="4525" y="5248"/>
                    <a:pt x="5082" y="4707"/>
                  </a:cubicBezTo>
                  <a:cubicBezTo>
                    <a:pt x="6213" y="3625"/>
                    <a:pt x="6164" y="1806"/>
                    <a:pt x="4984" y="773"/>
                  </a:cubicBezTo>
                  <a:cubicBezTo>
                    <a:pt x="4440" y="277"/>
                    <a:pt x="3735" y="0"/>
                    <a:pt x="300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30"/>
            <p:cNvSpPr/>
            <p:nvPr/>
          </p:nvSpPr>
          <p:spPr>
            <a:xfrm>
              <a:off x="6815676" y="1499228"/>
              <a:ext cx="54047" cy="53568"/>
            </a:xfrm>
            <a:custGeom>
              <a:avLst/>
              <a:gdLst/>
              <a:ahLst/>
              <a:cxnLst/>
              <a:rect l="l" t="t" r="r" b="b"/>
              <a:pathLst>
                <a:path w="1804" h="1788" extrusionOk="0">
                  <a:moveTo>
                    <a:pt x="902" y="1"/>
                  </a:moveTo>
                  <a:cubicBezTo>
                    <a:pt x="410" y="1"/>
                    <a:pt x="1" y="394"/>
                    <a:pt x="1" y="886"/>
                  </a:cubicBezTo>
                  <a:cubicBezTo>
                    <a:pt x="1" y="1394"/>
                    <a:pt x="410" y="1787"/>
                    <a:pt x="902" y="1787"/>
                  </a:cubicBezTo>
                  <a:cubicBezTo>
                    <a:pt x="1394" y="1787"/>
                    <a:pt x="1804" y="1394"/>
                    <a:pt x="1804" y="886"/>
                  </a:cubicBezTo>
                  <a:cubicBezTo>
                    <a:pt x="1804" y="394"/>
                    <a:pt x="1394" y="1"/>
                    <a:pt x="90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30"/>
            <p:cNvSpPr/>
            <p:nvPr/>
          </p:nvSpPr>
          <p:spPr>
            <a:xfrm>
              <a:off x="6801445" y="1495603"/>
              <a:ext cx="71724" cy="61597"/>
            </a:xfrm>
            <a:custGeom>
              <a:avLst/>
              <a:gdLst/>
              <a:ahLst/>
              <a:cxnLst/>
              <a:rect l="l" t="t" r="r" b="b"/>
              <a:pathLst>
                <a:path w="2394" h="2056" extrusionOk="0">
                  <a:moveTo>
                    <a:pt x="1377" y="253"/>
                  </a:moveTo>
                  <a:cubicBezTo>
                    <a:pt x="1803" y="253"/>
                    <a:pt x="2131" y="597"/>
                    <a:pt x="2131" y="1023"/>
                  </a:cubicBezTo>
                  <a:cubicBezTo>
                    <a:pt x="2131" y="1476"/>
                    <a:pt x="1759" y="1780"/>
                    <a:pt x="1371" y="1780"/>
                  </a:cubicBezTo>
                  <a:cubicBezTo>
                    <a:pt x="1183" y="1780"/>
                    <a:pt x="991" y="1708"/>
                    <a:pt x="836" y="1548"/>
                  </a:cubicBezTo>
                  <a:cubicBezTo>
                    <a:pt x="361" y="1072"/>
                    <a:pt x="705" y="253"/>
                    <a:pt x="1377" y="253"/>
                  </a:cubicBezTo>
                  <a:close/>
                  <a:moveTo>
                    <a:pt x="1371" y="1"/>
                  </a:moveTo>
                  <a:cubicBezTo>
                    <a:pt x="1120" y="1"/>
                    <a:pt x="864" y="94"/>
                    <a:pt x="656" y="302"/>
                  </a:cubicBezTo>
                  <a:cubicBezTo>
                    <a:pt x="0" y="941"/>
                    <a:pt x="459" y="2056"/>
                    <a:pt x="1377" y="2056"/>
                  </a:cubicBezTo>
                  <a:cubicBezTo>
                    <a:pt x="1934" y="2056"/>
                    <a:pt x="2393" y="1597"/>
                    <a:pt x="2393" y="1023"/>
                  </a:cubicBezTo>
                  <a:cubicBezTo>
                    <a:pt x="2393" y="404"/>
                    <a:pt x="1893" y="1"/>
                    <a:pt x="1371"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30"/>
            <p:cNvSpPr/>
            <p:nvPr/>
          </p:nvSpPr>
          <p:spPr>
            <a:xfrm>
              <a:off x="7236550" y="1481552"/>
              <a:ext cx="53538" cy="53568"/>
            </a:xfrm>
            <a:custGeom>
              <a:avLst/>
              <a:gdLst/>
              <a:ahLst/>
              <a:cxnLst/>
              <a:rect l="l" t="t" r="r" b="b"/>
              <a:pathLst>
                <a:path w="1787" h="1788" extrusionOk="0">
                  <a:moveTo>
                    <a:pt x="885" y="1"/>
                  </a:moveTo>
                  <a:cubicBezTo>
                    <a:pt x="393" y="1"/>
                    <a:pt x="0" y="410"/>
                    <a:pt x="0" y="902"/>
                  </a:cubicBezTo>
                  <a:cubicBezTo>
                    <a:pt x="0" y="1394"/>
                    <a:pt x="393" y="1787"/>
                    <a:pt x="885" y="1787"/>
                  </a:cubicBezTo>
                  <a:cubicBezTo>
                    <a:pt x="1377" y="1787"/>
                    <a:pt x="1787" y="1394"/>
                    <a:pt x="1787" y="902"/>
                  </a:cubicBezTo>
                  <a:cubicBezTo>
                    <a:pt x="1787" y="410"/>
                    <a:pt x="1377" y="1"/>
                    <a:pt x="8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30"/>
            <p:cNvSpPr/>
            <p:nvPr/>
          </p:nvSpPr>
          <p:spPr>
            <a:xfrm>
              <a:off x="7221809" y="1478047"/>
              <a:ext cx="72203" cy="61477"/>
            </a:xfrm>
            <a:custGeom>
              <a:avLst/>
              <a:gdLst/>
              <a:ahLst/>
              <a:cxnLst/>
              <a:rect l="l" t="t" r="r" b="b"/>
              <a:pathLst>
                <a:path w="2410" h="2052" extrusionOk="0">
                  <a:moveTo>
                    <a:pt x="1377" y="249"/>
                  </a:moveTo>
                  <a:cubicBezTo>
                    <a:pt x="1803" y="249"/>
                    <a:pt x="2148" y="593"/>
                    <a:pt x="2148" y="1019"/>
                  </a:cubicBezTo>
                  <a:cubicBezTo>
                    <a:pt x="2148" y="1475"/>
                    <a:pt x="1770" y="1781"/>
                    <a:pt x="1378" y="1781"/>
                  </a:cubicBezTo>
                  <a:cubicBezTo>
                    <a:pt x="1193" y="1781"/>
                    <a:pt x="1005" y="1712"/>
                    <a:pt x="853" y="1560"/>
                  </a:cubicBezTo>
                  <a:cubicBezTo>
                    <a:pt x="377" y="1085"/>
                    <a:pt x="705" y="265"/>
                    <a:pt x="1377" y="249"/>
                  </a:cubicBezTo>
                  <a:close/>
                  <a:moveTo>
                    <a:pt x="1368" y="0"/>
                  </a:moveTo>
                  <a:cubicBezTo>
                    <a:pt x="1117" y="0"/>
                    <a:pt x="862" y="92"/>
                    <a:pt x="656" y="298"/>
                  </a:cubicBezTo>
                  <a:cubicBezTo>
                    <a:pt x="0" y="937"/>
                    <a:pt x="459" y="2052"/>
                    <a:pt x="1377" y="2052"/>
                  </a:cubicBezTo>
                  <a:cubicBezTo>
                    <a:pt x="1951" y="2052"/>
                    <a:pt x="2410" y="1593"/>
                    <a:pt x="2410" y="1019"/>
                  </a:cubicBezTo>
                  <a:cubicBezTo>
                    <a:pt x="2410" y="408"/>
                    <a:pt x="1897" y="0"/>
                    <a:pt x="1368"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30"/>
            <p:cNvSpPr/>
            <p:nvPr/>
          </p:nvSpPr>
          <p:spPr>
            <a:xfrm>
              <a:off x="6875595" y="1152355"/>
              <a:ext cx="327100" cy="143118"/>
            </a:xfrm>
            <a:custGeom>
              <a:avLst/>
              <a:gdLst/>
              <a:ahLst/>
              <a:cxnLst/>
              <a:rect l="l" t="t" r="r" b="b"/>
              <a:pathLst>
                <a:path w="10918" h="4777" extrusionOk="0">
                  <a:moveTo>
                    <a:pt x="5805" y="1"/>
                  </a:moveTo>
                  <a:cubicBezTo>
                    <a:pt x="5722" y="1"/>
                    <a:pt x="5640" y="2"/>
                    <a:pt x="5557" y="6"/>
                  </a:cubicBezTo>
                  <a:cubicBezTo>
                    <a:pt x="3148" y="121"/>
                    <a:pt x="1115" y="1859"/>
                    <a:pt x="0" y="4416"/>
                  </a:cubicBezTo>
                  <a:cubicBezTo>
                    <a:pt x="361" y="4645"/>
                    <a:pt x="771" y="4760"/>
                    <a:pt x="1181" y="4776"/>
                  </a:cubicBezTo>
                  <a:cubicBezTo>
                    <a:pt x="2049" y="4760"/>
                    <a:pt x="2836" y="4317"/>
                    <a:pt x="3279" y="3563"/>
                  </a:cubicBezTo>
                  <a:cubicBezTo>
                    <a:pt x="3836" y="3924"/>
                    <a:pt x="4475" y="4121"/>
                    <a:pt x="5131" y="4137"/>
                  </a:cubicBezTo>
                  <a:cubicBezTo>
                    <a:pt x="5151" y="4137"/>
                    <a:pt x="5172" y="4138"/>
                    <a:pt x="5192" y="4138"/>
                  </a:cubicBezTo>
                  <a:cubicBezTo>
                    <a:pt x="6073" y="4138"/>
                    <a:pt x="6932" y="3795"/>
                    <a:pt x="7557" y="3186"/>
                  </a:cubicBezTo>
                  <a:cubicBezTo>
                    <a:pt x="7983" y="3530"/>
                    <a:pt x="8524" y="3744"/>
                    <a:pt x="9081" y="3760"/>
                  </a:cubicBezTo>
                  <a:cubicBezTo>
                    <a:pt x="9786" y="3744"/>
                    <a:pt x="10442" y="3449"/>
                    <a:pt x="10917" y="2940"/>
                  </a:cubicBezTo>
                  <a:cubicBezTo>
                    <a:pt x="9611" y="1130"/>
                    <a:pt x="7791" y="1"/>
                    <a:pt x="580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30"/>
            <p:cNvSpPr/>
            <p:nvPr/>
          </p:nvSpPr>
          <p:spPr>
            <a:xfrm>
              <a:off x="6870202" y="1148430"/>
              <a:ext cx="337886" cy="150967"/>
            </a:xfrm>
            <a:custGeom>
              <a:avLst/>
              <a:gdLst/>
              <a:ahLst/>
              <a:cxnLst/>
              <a:rect l="l" t="t" r="r" b="b"/>
              <a:pathLst>
                <a:path w="11278" h="5039" extrusionOk="0">
                  <a:moveTo>
                    <a:pt x="5992" y="278"/>
                  </a:moveTo>
                  <a:cubicBezTo>
                    <a:pt x="7821" y="278"/>
                    <a:pt x="9601" y="1285"/>
                    <a:pt x="10917" y="3055"/>
                  </a:cubicBezTo>
                  <a:cubicBezTo>
                    <a:pt x="10491" y="3498"/>
                    <a:pt x="9900" y="3743"/>
                    <a:pt x="9278" y="3743"/>
                  </a:cubicBezTo>
                  <a:lnTo>
                    <a:pt x="9261" y="3743"/>
                  </a:lnTo>
                  <a:cubicBezTo>
                    <a:pt x="8720" y="3727"/>
                    <a:pt x="8229" y="3547"/>
                    <a:pt x="7819" y="3203"/>
                  </a:cubicBezTo>
                  <a:lnTo>
                    <a:pt x="7720" y="3121"/>
                  </a:lnTo>
                  <a:lnTo>
                    <a:pt x="7638" y="3203"/>
                  </a:lnTo>
                  <a:cubicBezTo>
                    <a:pt x="7030" y="3795"/>
                    <a:pt x="6219" y="4121"/>
                    <a:pt x="5373" y="4121"/>
                  </a:cubicBezTo>
                  <a:cubicBezTo>
                    <a:pt x="5352" y="4121"/>
                    <a:pt x="5332" y="4121"/>
                    <a:pt x="5311" y="4120"/>
                  </a:cubicBezTo>
                  <a:cubicBezTo>
                    <a:pt x="4672" y="4120"/>
                    <a:pt x="4065" y="3924"/>
                    <a:pt x="3524" y="3580"/>
                  </a:cubicBezTo>
                  <a:lnTo>
                    <a:pt x="3409" y="3514"/>
                  </a:lnTo>
                  <a:lnTo>
                    <a:pt x="3344" y="3629"/>
                  </a:lnTo>
                  <a:cubicBezTo>
                    <a:pt x="2934" y="4317"/>
                    <a:pt x="2197" y="4743"/>
                    <a:pt x="1393" y="4760"/>
                  </a:cubicBezTo>
                  <a:lnTo>
                    <a:pt x="1344" y="4760"/>
                  </a:lnTo>
                  <a:cubicBezTo>
                    <a:pt x="1000" y="4760"/>
                    <a:pt x="656" y="4661"/>
                    <a:pt x="344" y="4497"/>
                  </a:cubicBezTo>
                  <a:lnTo>
                    <a:pt x="344" y="4481"/>
                  </a:lnTo>
                  <a:cubicBezTo>
                    <a:pt x="1508" y="1957"/>
                    <a:pt x="3508" y="383"/>
                    <a:pt x="5737" y="285"/>
                  </a:cubicBezTo>
                  <a:cubicBezTo>
                    <a:pt x="5822" y="281"/>
                    <a:pt x="5907" y="278"/>
                    <a:pt x="5992" y="278"/>
                  </a:cubicBezTo>
                  <a:close/>
                  <a:moveTo>
                    <a:pt x="5978" y="0"/>
                  </a:moveTo>
                  <a:cubicBezTo>
                    <a:pt x="5892" y="0"/>
                    <a:pt x="5806" y="2"/>
                    <a:pt x="5721" y="6"/>
                  </a:cubicBezTo>
                  <a:cubicBezTo>
                    <a:pt x="3360" y="121"/>
                    <a:pt x="1229" y="1793"/>
                    <a:pt x="33" y="4497"/>
                  </a:cubicBezTo>
                  <a:lnTo>
                    <a:pt x="0" y="4596"/>
                  </a:lnTo>
                  <a:lnTo>
                    <a:pt x="98" y="4661"/>
                  </a:lnTo>
                  <a:cubicBezTo>
                    <a:pt x="475" y="4891"/>
                    <a:pt x="902" y="5022"/>
                    <a:pt x="1344" y="5038"/>
                  </a:cubicBezTo>
                  <a:lnTo>
                    <a:pt x="1393" y="5038"/>
                  </a:lnTo>
                  <a:cubicBezTo>
                    <a:pt x="2229" y="5022"/>
                    <a:pt x="3016" y="4579"/>
                    <a:pt x="3491" y="3875"/>
                  </a:cubicBezTo>
                  <a:cubicBezTo>
                    <a:pt x="4032" y="4202"/>
                    <a:pt x="4655" y="4383"/>
                    <a:pt x="5294" y="4383"/>
                  </a:cubicBezTo>
                  <a:cubicBezTo>
                    <a:pt x="5317" y="4383"/>
                    <a:pt x="5340" y="4383"/>
                    <a:pt x="5362" y="4383"/>
                  </a:cubicBezTo>
                  <a:cubicBezTo>
                    <a:pt x="6239" y="4383"/>
                    <a:pt x="7082" y="4072"/>
                    <a:pt x="7737" y="3481"/>
                  </a:cubicBezTo>
                  <a:cubicBezTo>
                    <a:pt x="8179" y="3809"/>
                    <a:pt x="8704" y="4006"/>
                    <a:pt x="9245" y="4006"/>
                  </a:cubicBezTo>
                  <a:lnTo>
                    <a:pt x="9294" y="4006"/>
                  </a:lnTo>
                  <a:cubicBezTo>
                    <a:pt x="10015" y="4006"/>
                    <a:pt x="10704" y="3694"/>
                    <a:pt x="11195" y="3153"/>
                  </a:cubicBezTo>
                  <a:lnTo>
                    <a:pt x="11277" y="3071"/>
                  </a:lnTo>
                  <a:lnTo>
                    <a:pt x="11212" y="2989"/>
                  </a:lnTo>
                  <a:cubicBezTo>
                    <a:pt x="9830" y="1073"/>
                    <a:pt x="7936" y="0"/>
                    <a:pt x="59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30"/>
            <p:cNvSpPr/>
            <p:nvPr/>
          </p:nvSpPr>
          <p:spPr>
            <a:xfrm>
              <a:off x="6686519" y="1841997"/>
              <a:ext cx="747944" cy="674782"/>
            </a:xfrm>
            <a:custGeom>
              <a:avLst/>
              <a:gdLst/>
              <a:ahLst/>
              <a:cxnLst/>
              <a:rect l="l" t="t" r="r" b="b"/>
              <a:pathLst>
                <a:path w="24965" h="22523" extrusionOk="0">
                  <a:moveTo>
                    <a:pt x="6901" y="1"/>
                  </a:moveTo>
                  <a:lnTo>
                    <a:pt x="2394" y="7410"/>
                  </a:lnTo>
                  <a:cubicBezTo>
                    <a:pt x="1" y="11540"/>
                    <a:pt x="3115" y="13065"/>
                    <a:pt x="3115" y="13065"/>
                  </a:cubicBezTo>
                  <a:lnTo>
                    <a:pt x="4312" y="22326"/>
                  </a:lnTo>
                  <a:lnTo>
                    <a:pt x="21244" y="22522"/>
                  </a:lnTo>
                  <a:lnTo>
                    <a:pt x="21867" y="13065"/>
                  </a:lnTo>
                  <a:cubicBezTo>
                    <a:pt x="21867" y="13065"/>
                    <a:pt x="24965" y="11540"/>
                    <a:pt x="22572" y="7410"/>
                  </a:cubicBezTo>
                  <a:lnTo>
                    <a:pt x="1806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30"/>
            <p:cNvSpPr/>
            <p:nvPr/>
          </p:nvSpPr>
          <p:spPr>
            <a:xfrm>
              <a:off x="6721392" y="1837593"/>
              <a:ext cx="678707" cy="683111"/>
            </a:xfrm>
            <a:custGeom>
              <a:avLst/>
              <a:gdLst/>
              <a:ahLst/>
              <a:cxnLst/>
              <a:rect l="l" t="t" r="r" b="b"/>
              <a:pathLst>
                <a:path w="22654" h="22801" extrusionOk="0">
                  <a:moveTo>
                    <a:pt x="16834" y="279"/>
                  </a:moveTo>
                  <a:lnTo>
                    <a:pt x="21293" y="7622"/>
                  </a:lnTo>
                  <a:cubicBezTo>
                    <a:pt x="22112" y="9048"/>
                    <a:pt x="22375" y="10294"/>
                    <a:pt x="22047" y="11343"/>
                  </a:cubicBezTo>
                  <a:cubicBezTo>
                    <a:pt x="21817" y="12081"/>
                    <a:pt x="21309" y="12703"/>
                    <a:pt x="20637" y="13097"/>
                  </a:cubicBezTo>
                  <a:lnTo>
                    <a:pt x="20572" y="13130"/>
                  </a:lnTo>
                  <a:lnTo>
                    <a:pt x="19949" y="22522"/>
                  </a:lnTo>
                  <a:lnTo>
                    <a:pt x="3262" y="22341"/>
                  </a:lnTo>
                  <a:lnTo>
                    <a:pt x="2066" y="13195"/>
                  </a:lnTo>
                  <a:lnTo>
                    <a:pt x="2066" y="13130"/>
                  </a:lnTo>
                  <a:lnTo>
                    <a:pt x="2000" y="13097"/>
                  </a:lnTo>
                  <a:cubicBezTo>
                    <a:pt x="1328" y="12703"/>
                    <a:pt x="820" y="12081"/>
                    <a:pt x="591" y="11343"/>
                  </a:cubicBezTo>
                  <a:cubicBezTo>
                    <a:pt x="279" y="10294"/>
                    <a:pt x="525" y="9048"/>
                    <a:pt x="1345" y="7639"/>
                  </a:cubicBezTo>
                  <a:lnTo>
                    <a:pt x="5819" y="279"/>
                  </a:lnTo>
                  <a:close/>
                  <a:moveTo>
                    <a:pt x="5672" y="0"/>
                  </a:moveTo>
                  <a:lnTo>
                    <a:pt x="1115" y="7491"/>
                  </a:lnTo>
                  <a:cubicBezTo>
                    <a:pt x="246" y="8966"/>
                    <a:pt x="1" y="10294"/>
                    <a:pt x="328" y="11425"/>
                  </a:cubicBezTo>
                  <a:cubicBezTo>
                    <a:pt x="574" y="12212"/>
                    <a:pt x="1115" y="12884"/>
                    <a:pt x="1820" y="13294"/>
                  </a:cubicBezTo>
                  <a:lnTo>
                    <a:pt x="3033" y="22620"/>
                  </a:lnTo>
                  <a:lnTo>
                    <a:pt x="20195" y="22800"/>
                  </a:lnTo>
                  <a:lnTo>
                    <a:pt x="20834" y="13294"/>
                  </a:lnTo>
                  <a:cubicBezTo>
                    <a:pt x="21539" y="12867"/>
                    <a:pt x="22063" y="12212"/>
                    <a:pt x="22309" y="11425"/>
                  </a:cubicBezTo>
                  <a:cubicBezTo>
                    <a:pt x="22653" y="10294"/>
                    <a:pt x="22391" y="8966"/>
                    <a:pt x="21539" y="7491"/>
                  </a:cubicBezTo>
                  <a:lnTo>
                    <a:pt x="16982" y="0"/>
                  </a:ln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30"/>
            <p:cNvSpPr/>
            <p:nvPr/>
          </p:nvSpPr>
          <p:spPr>
            <a:xfrm>
              <a:off x="6888837" y="1745257"/>
              <a:ext cx="343788" cy="100695"/>
            </a:xfrm>
            <a:custGeom>
              <a:avLst/>
              <a:gdLst/>
              <a:ahLst/>
              <a:cxnLst/>
              <a:rect l="l" t="t" r="r" b="b"/>
              <a:pathLst>
                <a:path w="11475" h="3361" extrusionOk="0">
                  <a:moveTo>
                    <a:pt x="10967" y="1"/>
                  </a:moveTo>
                  <a:lnTo>
                    <a:pt x="10705" y="33"/>
                  </a:lnTo>
                  <a:lnTo>
                    <a:pt x="11163" y="3082"/>
                  </a:lnTo>
                  <a:lnTo>
                    <a:pt x="296" y="3082"/>
                  </a:lnTo>
                  <a:lnTo>
                    <a:pt x="575" y="148"/>
                  </a:lnTo>
                  <a:lnTo>
                    <a:pt x="312" y="115"/>
                  </a:lnTo>
                  <a:lnTo>
                    <a:pt x="1" y="3361"/>
                  </a:lnTo>
                  <a:lnTo>
                    <a:pt x="11475" y="3361"/>
                  </a:lnTo>
                  <a:lnTo>
                    <a:pt x="10967"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30"/>
            <p:cNvSpPr/>
            <p:nvPr/>
          </p:nvSpPr>
          <p:spPr>
            <a:xfrm>
              <a:off x="6899653" y="2214726"/>
              <a:ext cx="357539" cy="7879"/>
            </a:xfrm>
            <a:custGeom>
              <a:avLst/>
              <a:gdLst/>
              <a:ahLst/>
              <a:cxnLst/>
              <a:rect l="l" t="t" r="r" b="b"/>
              <a:pathLst>
                <a:path w="11934" h="263" extrusionOk="0">
                  <a:moveTo>
                    <a:pt x="5967" y="1"/>
                  </a:moveTo>
                  <a:cubicBezTo>
                    <a:pt x="4984" y="17"/>
                    <a:pt x="3984" y="17"/>
                    <a:pt x="3000" y="50"/>
                  </a:cubicBezTo>
                  <a:lnTo>
                    <a:pt x="1509" y="115"/>
                  </a:lnTo>
                  <a:cubicBezTo>
                    <a:pt x="1000" y="148"/>
                    <a:pt x="509" y="165"/>
                    <a:pt x="17" y="230"/>
                  </a:cubicBezTo>
                  <a:lnTo>
                    <a:pt x="1" y="247"/>
                  </a:lnTo>
                  <a:lnTo>
                    <a:pt x="5967" y="263"/>
                  </a:lnTo>
                  <a:lnTo>
                    <a:pt x="11933" y="247"/>
                  </a:lnTo>
                  <a:lnTo>
                    <a:pt x="11933" y="230"/>
                  </a:lnTo>
                  <a:cubicBezTo>
                    <a:pt x="11442" y="181"/>
                    <a:pt x="10934" y="148"/>
                    <a:pt x="10442" y="115"/>
                  </a:cubicBezTo>
                  <a:lnTo>
                    <a:pt x="8950" y="50"/>
                  </a:lnTo>
                  <a:cubicBezTo>
                    <a:pt x="7967" y="17"/>
                    <a:pt x="6967" y="17"/>
                    <a:pt x="596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30"/>
            <p:cNvSpPr/>
            <p:nvPr/>
          </p:nvSpPr>
          <p:spPr>
            <a:xfrm>
              <a:off x="7047474" y="2648842"/>
              <a:ext cx="30" cy="30"/>
            </a:xfrm>
            <a:custGeom>
              <a:avLst/>
              <a:gdLst/>
              <a:ahLst/>
              <a:cxnLst/>
              <a:rect l="l" t="t" r="r" b="b"/>
              <a:pathLst>
                <a:path w="1" h="1" extrusionOk="0">
                  <a:moveTo>
                    <a:pt x="0" y="1"/>
                  </a:moveTo>
                  <a:close/>
                </a:path>
              </a:pathLst>
            </a:custGeom>
            <a:solidFill>
              <a:srgbClr val="FF6041"/>
            </a:solidFill>
            <a:ln w="3700" cap="flat" cmpd="sng">
              <a:solidFill>
                <a:srgbClr val="FF6041"/>
              </a:solidFill>
              <a:prstDash val="solid"/>
              <a:miter lim="16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30"/>
            <p:cNvSpPr/>
            <p:nvPr/>
          </p:nvSpPr>
          <p:spPr>
            <a:xfrm>
              <a:off x="7281729" y="2651298"/>
              <a:ext cx="30" cy="30"/>
            </a:xfrm>
            <a:custGeom>
              <a:avLst/>
              <a:gdLst/>
              <a:ahLst/>
              <a:cxnLst/>
              <a:rect l="l" t="t" r="r" b="b"/>
              <a:pathLst>
                <a:path w="1" h="1" extrusionOk="0">
                  <a:moveTo>
                    <a:pt x="0" y="1"/>
                  </a:moveTo>
                  <a:close/>
                </a:path>
              </a:pathLst>
            </a:custGeom>
            <a:solidFill>
              <a:srgbClr val="FF6041"/>
            </a:solidFill>
            <a:ln w="3700" cap="flat" cmpd="sng">
              <a:solidFill>
                <a:srgbClr val="FF6041"/>
              </a:solidFill>
              <a:prstDash val="solid"/>
              <a:miter lim="16391"/>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30"/>
            <p:cNvSpPr/>
            <p:nvPr/>
          </p:nvSpPr>
          <p:spPr>
            <a:xfrm>
              <a:off x="7527758" y="2755438"/>
              <a:ext cx="343728" cy="225327"/>
            </a:xfrm>
            <a:custGeom>
              <a:avLst/>
              <a:gdLst/>
              <a:ahLst/>
              <a:cxnLst/>
              <a:rect l="l" t="t" r="r" b="b"/>
              <a:pathLst>
                <a:path w="11473" h="7521" extrusionOk="0">
                  <a:moveTo>
                    <a:pt x="5333" y="0"/>
                  </a:moveTo>
                  <a:cubicBezTo>
                    <a:pt x="3151" y="0"/>
                    <a:pt x="892" y="924"/>
                    <a:pt x="0" y="2376"/>
                  </a:cubicBezTo>
                  <a:lnTo>
                    <a:pt x="2819" y="2622"/>
                  </a:lnTo>
                  <a:cubicBezTo>
                    <a:pt x="2819" y="2622"/>
                    <a:pt x="3868" y="4851"/>
                    <a:pt x="3885" y="6130"/>
                  </a:cubicBezTo>
                  <a:cubicBezTo>
                    <a:pt x="3868" y="6408"/>
                    <a:pt x="3967" y="6671"/>
                    <a:pt x="4147" y="6884"/>
                  </a:cubicBezTo>
                  <a:cubicBezTo>
                    <a:pt x="4301" y="7065"/>
                    <a:pt x="4521" y="7237"/>
                    <a:pt x="4787" y="7237"/>
                  </a:cubicBezTo>
                  <a:cubicBezTo>
                    <a:pt x="5000" y="7237"/>
                    <a:pt x="5244" y="7125"/>
                    <a:pt x="5508" y="6818"/>
                  </a:cubicBezTo>
                  <a:cubicBezTo>
                    <a:pt x="5508" y="6818"/>
                    <a:pt x="5862" y="7520"/>
                    <a:pt x="6353" y="7520"/>
                  </a:cubicBezTo>
                  <a:cubicBezTo>
                    <a:pt x="6594" y="7520"/>
                    <a:pt x="6867" y="7352"/>
                    <a:pt x="7147" y="6851"/>
                  </a:cubicBezTo>
                  <a:cubicBezTo>
                    <a:pt x="7147" y="6851"/>
                    <a:pt x="7483" y="7223"/>
                    <a:pt x="7879" y="7223"/>
                  </a:cubicBezTo>
                  <a:cubicBezTo>
                    <a:pt x="8137" y="7223"/>
                    <a:pt x="8422" y="7064"/>
                    <a:pt x="8655" y="6540"/>
                  </a:cubicBezTo>
                  <a:cubicBezTo>
                    <a:pt x="8655" y="6540"/>
                    <a:pt x="8672" y="6541"/>
                    <a:pt x="8702" y="6541"/>
                  </a:cubicBezTo>
                  <a:cubicBezTo>
                    <a:pt x="9075" y="6541"/>
                    <a:pt x="11473" y="6401"/>
                    <a:pt x="10064" y="2720"/>
                  </a:cubicBezTo>
                  <a:cubicBezTo>
                    <a:pt x="9330" y="801"/>
                    <a:pt x="7365" y="0"/>
                    <a:pt x="5333" y="0"/>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30"/>
            <p:cNvSpPr/>
            <p:nvPr/>
          </p:nvSpPr>
          <p:spPr>
            <a:xfrm>
              <a:off x="7520867" y="2751004"/>
              <a:ext cx="330036" cy="233776"/>
            </a:xfrm>
            <a:custGeom>
              <a:avLst/>
              <a:gdLst/>
              <a:ahLst/>
              <a:cxnLst/>
              <a:rect l="l" t="t" r="r" b="b"/>
              <a:pathLst>
                <a:path w="11016" h="7803" extrusionOk="0">
                  <a:moveTo>
                    <a:pt x="5598" y="268"/>
                  </a:moveTo>
                  <a:cubicBezTo>
                    <a:pt x="5809" y="268"/>
                    <a:pt x="6020" y="277"/>
                    <a:pt x="6229" y="295"/>
                  </a:cubicBezTo>
                  <a:cubicBezTo>
                    <a:pt x="7377" y="410"/>
                    <a:pt x="9393" y="885"/>
                    <a:pt x="10163" y="2901"/>
                  </a:cubicBezTo>
                  <a:cubicBezTo>
                    <a:pt x="10704" y="4278"/>
                    <a:pt x="10737" y="5294"/>
                    <a:pt x="10294" y="5917"/>
                  </a:cubicBezTo>
                  <a:cubicBezTo>
                    <a:pt x="9862" y="6513"/>
                    <a:pt x="9064" y="6540"/>
                    <a:pt x="8911" y="6540"/>
                  </a:cubicBezTo>
                  <a:cubicBezTo>
                    <a:pt x="8895" y="6540"/>
                    <a:pt x="8886" y="6540"/>
                    <a:pt x="8885" y="6540"/>
                  </a:cubicBezTo>
                  <a:lnTo>
                    <a:pt x="8786" y="6540"/>
                  </a:lnTo>
                  <a:lnTo>
                    <a:pt x="8754" y="6622"/>
                  </a:lnTo>
                  <a:cubicBezTo>
                    <a:pt x="8590" y="6983"/>
                    <a:pt x="8409" y="7179"/>
                    <a:pt x="8180" y="7212"/>
                  </a:cubicBezTo>
                  <a:cubicBezTo>
                    <a:pt x="8152" y="7217"/>
                    <a:pt x="8125" y="7220"/>
                    <a:pt x="8097" y="7220"/>
                  </a:cubicBezTo>
                  <a:cubicBezTo>
                    <a:pt x="7780" y="7220"/>
                    <a:pt x="7475" y="6901"/>
                    <a:pt x="7475" y="6901"/>
                  </a:cubicBezTo>
                  <a:lnTo>
                    <a:pt x="7344" y="6770"/>
                  </a:lnTo>
                  <a:lnTo>
                    <a:pt x="7262" y="6933"/>
                  </a:lnTo>
                  <a:cubicBezTo>
                    <a:pt x="7032" y="7310"/>
                    <a:pt x="6803" y="7524"/>
                    <a:pt x="6574" y="7524"/>
                  </a:cubicBezTo>
                  <a:cubicBezTo>
                    <a:pt x="6246" y="7524"/>
                    <a:pt x="5951" y="7081"/>
                    <a:pt x="5869" y="6901"/>
                  </a:cubicBezTo>
                  <a:lnTo>
                    <a:pt x="5770" y="6720"/>
                  </a:lnTo>
                  <a:lnTo>
                    <a:pt x="5623" y="6868"/>
                  </a:lnTo>
                  <a:cubicBezTo>
                    <a:pt x="5492" y="7065"/>
                    <a:pt x="5262" y="7212"/>
                    <a:pt x="5016" y="7229"/>
                  </a:cubicBezTo>
                  <a:cubicBezTo>
                    <a:pt x="4803" y="7212"/>
                    <a:pt x="4607" y="7097"/>
                    <a:pt x="4475" y="6933"/>
                  </a:cubicBezTo>
                  <a:cubicBezTo>
                    <a:pt x="4312" y="6737"/>
                    <a:pt x="4230" y="6507"/>
                    <a:pt x="4246" y="6261"/>
                  </a:cubicBezTo>
                  <a:cubicBezTo>
                    <a:pt x="4230" y="4967"/>
                    <a:pt x="3213" y="2786"/>
                    <a:pt x="3164" y="2688"/>
                  </a:cubicBezTo>
                  <a:lnTo>
                    <a:pt x="3131" y="2623"/>
                  </a:lnTo>
                  <a:lnTo>
                    <a:pt x="460" y="2393"/>
                  </a:lnTo>
                  <a:cubicBezTo>
                    <a:pt x="1382" y="1128"/>
                    <a:pt x="3508" y="268"/>
                    <a:pt x="5598" y="268"/>
                  </a:cubicBezTo>
                  <a:close/>
                  <a:moveTo>
                    <a:pt x="5554" y="1"/>
                  </a:moveTo>
                  <a:cubicBezTo>
                    <a:pt x="3260" y="1"/>
                    <a:pt x="1007" y="986"/>
                    <a:pt x="115" y="2442"/>
                  </a:cubicBezTo>
                  <a:lnTo>
                    <a:pt x="1" y="2623"/>
                  </a:lnTo>
                  <a:lnTo>
                    <a:pt x="2967" y="2885"/>
                  </a:lnTo>
                  <a:cubicBezTo>
                    <a:pt x="3131" y="3262"/>
                    <a:pt x="3967" y="5147"/>
                    <a:pt x="3984" y="6261"/>
                  </a:cubicBezTo>
                  <a:cubicBezTo>
                    <a:pt x="3967" y="6573"/>
                    <a:pt x="4082" y="6868"/>
                    <a:pt x="4279" y="7114"/>
                  </a:cubicBezTo>
                  <a:cubicBezTo>
                    <a:pt x="4459" y="7343"/>
                    <a:pt x="4721" y="7491"/>
                    <a:pt x="5016" y="7524"/>
                  </a:cubicBezTo>
                  <a:cubicBezTo>
                    <a:pt x="5295" y="7507"/>
                    <a:pt x="5541" y="7376"/>
                    <a:pt x="5721" y="7179"/>
                  </a:cubicBezTo>
                  <a:cubicBezTo>
                    <a:pt x="5869" y="7425"/>
                    <a:pt x="6164" y="7802"/>
                    <a:pt x="6574" y="7802"/>
                  </a:cubicBezTo>
                  <a:lnTo>
                    <a:pt x="6590" y="7802"/>
                  </a:lnTo>
                  <a:cubicBezTo>
                    <a:pt x="6885" y="7802"/>
                    <a:pt x="7164" y="7606"/>
                    <a:pt x="7409" y="7212"/>
                  </a:cubicBezTo>
                  <a:cubicBezTo>
                    <a:pt x="7622" y="7395"/>
                    <a:pt x="7892" y="7493"/>
                    <a:pt x="8166" y="7493"/>
                  </a:cubicBezTo>
                  <a:cubicBezTo>
                    <a:pt x="8187" y="7493"/>
                    <a:pt x="8208" y="7492"/>
                    <a:pt x="8229" y="7491"/>
                  </a:cubicBezTo>
                  <a:cubicBezTo>
                    <a:pt x="8524" y="7425"/>
                    <a:pt x="8786" y="7212"/>
                    <a:pt x="8967" y="6819"/>
                  </a:cubicBezTo>
                  <a:cubicBezTo>
                    <a:pt x="9245" y="6802"/>
                    <a:pt x="10048" y="6737"/>
                    <a:pt x="10524" y="6081"/>
                  </a:cubicBezTo>
                  <a:cubicBezTo>
                    <a:pt x="11016" y="5376"/>
                    <a:pt x="10999" y="4278"/>
                    <a:pt x="10425" y="2803"/>
                  </a:cubicBezTo>
                  <a:cubicBezTo>
                    <a:pt x="9819" y="1229"/>
                    <a:pt x="8311" y="213"/>
                    <a:pt x="6262" y="33"/>
                  </a:cubicBezTo>
                  <a:cubicBezTo>
                    <a:pt x="6027" y="11"/>
                    <a:pt x="5790" y="1"/>
                    <a:pt x="555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30"/>
            <p:cNvSpPr/>
            <p:nvPr/>
          </p:nvSpPr>
          <p:spPr>
            <a:xfrm>
              <a:off x="7687833" y="2861975"/>
              <a:ext cx="27533" cy="99227"/>
            </a:xfrm>
            <a:custGeom>
              <a:avLst/>
              <a:gdLst/>
              <a:ahLst/>
              <a:cxnLst/>
              <a:rect l="l" t="t" r="r" b="b"/>
              <a:pathLst>
                <a:path w="919" h="3312" extrusionOk="0">
                  <a:moveTo>
                    <a:pt x="247" y="0"/>
                  </a:moveTo>
                  <a:lnTo>
                    <a:pt x="1" y="132"/>
                  </a:lnTo>
                  <a:cubicBezTo>
                    <a:pt x="624" y="1279"/>
                    <a:pt x="33" y="3213"/>
                    <a:pt x="33" y="3229"/>
                  </a:cubicBezTo>
                  <a:lnTo>
                    <a:pt x="296" y="3311"/>
                  </a:lnTo>
                  <a:cubicBezTo>
                    <a:pt x="328" y="3229"/>
                    <a:pt x="919" y="1246"/>
                    <a:pt x="24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30"/>
            <p:cNvSpPr/>
            <p:nvPr/>
          </p:nvSpPr>
          <p:spPr>
            <a:xfrm>
              <a:off x="7738405" y="2853616"/>
              <a:ext cx="30499" cy="108574"/>
            </a:xfrm>
            <a:custGeom>
              <a:avLst/>
              <a:gdLst/>
              <a:ahLst/>
              <a:cxnLst/>
              <a:rect l="l" t="t" r="r" b="b"/>
              <a:pathLst>
                <a:path w="1018" h="3624" extrusionOk="0">
                  <a:moveTo>
                    <a:pt x="476" y="1"/>
                  </a:moveTo>
                  <a:lnTo>
                    <a:pt x="230" y="83"/>
                  </a:lnTo>
                  <a:cubicBezTo>
                    <a:pt x="722" y="1476"/>
                    <a:pt x="1" y="3508"/>
                    <a:pt x="1" y="3525"/>
                  </a:cubicBezTo>
                  <a:lnTo>
                    <a:pt x="247" y="3623"/>
                  </a:lnTo>
                  <a:cubicBezTo>
                    <a:pt x="280" y="3541"/>
                    <a:pt x="1017" y="1492"/>
                    <a:pt x="47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30"/>
            <p:cNvSpPr/>
            <p:nvPr/>
          </p:nvSpPr>
          <p:spPr>
            <a:xfrm>
              <a:off x="7783584" y="2852148"/>
              <a:ext cx="24597" cy="100695"/>
            </a:xfrm>
            <a:custGeom>
              <a:avLst/>
              <a:gdLst/>
              <a:ahLst/>
              <a:cxnLst/>
              <a:rect l="l" t="t" r="r" b="b"/>
              <a:pathLst>
                <a:path w="821" h="3361" extrusionOk="0">
                  <a:moveTo>
                    <a:pt x="329" y="1"/>
                  </a:moveTo>
                  <a:lnTo>
                    <a:pt x="67" y="99"/>
                  </a:lnTo>
                  <a:cubicBezTo>
                    <a:pt x="542" y="1394"/>
                    <a:pt x="1" y="3262"/>
                    <a:pt x="1" y="3279"/>
                  </a:cubicBezTo>
                  <a:lnTo>
                    <a:pt x="247" y="3361"/>
                  </a:lnTo>
                  <a:cubicBezTo>
                    <a:pt x="280" y="3279"/>
                    <a:pt x="821" y="1394"/>
                    <a:pt x="3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30"/>
            <p:cNvSpPr/>
            <p:nvPr/>
          </p:nvSpPr>
          <p:spPr>
            <a:xfrm>
              <a:off x="7695203" y="2696478"/>
              <a:ext cx="30" cy="30"/>
            </a:xfrm>
            <a:custGeom>
              <a:avLst/>
              <a:gdLst/>
              <a:ahLst/>
              <a:cxnLst/>
              <a:rect l="l" t="t" r="r" b="b"/>
              <a:pathLst>
                <a:path w="1" h="1" extrusionOk="0">
                  <a:moveTo>
                    <a:pt x="1" y="1"/>
                  </a:moveTo>
                  <a:close/>
                </a:path>
              </a:pathLst>
            </a:custGeom>
            <a:solidFill>
              <a:srgbClr val="FC52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Hardware Photo:</a:t>
            </a:r>
          </a:p>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SETUP</a:t>
            </a:r>
            <a:endParaRPr lang="en-IN" dirty="0">
              <a:solidFill>
                <a:srgbClr val="008968"/>
              </a:solidFill>
            </a:endParaRPr>
          </a:p>
        </p:txBody>
      </p:sp>
      <p:pic>
        <p:nvPicPr>
          <p:cNvPr id="2" name="Picture 1">
            <a:extLst>
              <a:ext uri="{FF2B5EF4-FFF2-40B4-BE49-F238E27FC236}">
                <a16:creationId xmlns:a16="http://schemas.microsoft.com/office/drawing/2014/main" id="{AE85BA24-6AA8-E523-FEE9-EAA45F62F202}"/>
              </a:ext>
            </a:extLst>
          </p:cNvPr>
          <p:cNvPicPr>
            <a:picLocks noChangeAspect="1"/>
          </p:cNvPicPr>
          <p:nvPr/>
        </p:nvPicPr>
        <p:blipFill>
          <a:blip r:embed="rId3"/>
          <a:stretch>
            <a:fillRect/>
          </a:stretch>
        </p:blipFill>
        <p:spPr>
          <a:xfrm>
            <a:off x="971186" y="1795338"/>
            <a:ext cx="6065407" cy="2795904"/>
          </a:xfrm>
          <a:prstGeom prst="rect">
            <a:avLst/>
          </a:prstGeom>
        </p:spPr>
      </p:pic>
    </p:spTree>
    <p:extLst>
      <p:ext uri="{BB962C8B-B14F-4D97-AF65-F5344CB8AC3E}">
        <p14:creationId xmlns:p14="http://schemas.microsoft.com/office/powerpoint/2010/main" val="94542553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114300" indent="0" algn="just">
              <a:lnSpc>
                <a:spcPct val="107000"/>
              </a:lnSpc>
              <a:spcBef>
                <a:spcPts val="200"/>
              </a:spcBef>
              <a:buNone/>
            </a:pPr>
            <a:r>
              <a:rPr lang="en-IN" sz="1800" b="1" dirty="0">
                <a:solidFill>
                  <a:srgbClr val="191919"/>
                </a:solidFill>
                <a:effectLst/>
                <a:latin typeface="Segoe UI" panose="020B0502040204020203" pitchFamily="34" charset="0"/>
                <a:ea typeface="Times New Roman" panose="02020603050405020304" pitchFamily="18" charset="0"/>
                <a:cs typeface="Times New Roman" panose="02020603050405020304" pitchFamily="18" charset="0"/>
              </a:rPr>
              <a:t>Wiring a NEO-6M GPS Module to an Arduino</a:t>
            </a:r>
          </a:p>
          <a:p>
            <a:pPr marL="114300" indent="0" algn="just">
              <a:lnSpc>
                <a:spcPct val="107000"/>
              </a:lnSpc>
              <a:spcBef>
                <a:spcPts val="200"/>
              </a:spcBef>
              <a:buNone/>
            </a:pPr>
            <a:endParaRPr lang="en-IN" sz="1800" b="1" dirty="0">
              <a:solidFill>
                <a:srgbClr val="2F5496"/>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r>
              <a:rPr lang="en-IN" sz="1800" dirty="0">
                <a:solidFill>
                  <a:srgbClr val="191919"/>
                </a:solidFill>
                <a:effectLst/>
                <a:latin typeface="Segoe UI" panose="020B0502040204020203" pitchFamily="34" charset="0"/>
                <a:ea typeface="Times New Roman" panose="02020603050405020304" pitchFamily="18" charset="0"/>
              </a:rPr>
              <a:t>Now that we know everything about the module, we can start connecting it to our Arduino.</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191919"/>
                </a:solidFill>
                <a:effectLst/>
                <a:latin typeface="Segoe UI" panose="020B0502040204020203" pitchFamily="34" charset="0"/>
                <a:ea typeface="Times New Roman" panose="02020603050405020304" pitchFamily="18" charset="0"/>
              </a:rPr>
              <a:t>Begin by connecting the patch antenna to the U.FL connector. You can thread the U.FL cable through one of the mounting holes.</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191919"/>
                </a:solidFill>
                <a:effectLst/>
                <a:latin typeface="Segoe UI" panose="020B0502040204020203" pitchFamily="34" charset="0"/>
                <a:ea typeface="Times New Roman" panose="02020603050405020304" pitchFamily="18" charset="0"/>
              </a:rPr>
              <a:t>The module usually comes with unsoldered header pins. So you will need to solder them first.</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191919"/>
                </a:solidFill>
                <a:effectLst/>
                <a:latin typeface="Segoe UI" panose="020B0502040204020203" pitchFamily="34" charset="0"/>
                <a:ea typeface="Times New Roman" panose="02020603050405020304" pitchFamily="18" charset="0"/>
              </a:rPr>
              <a:t>Next, connect the VCC pin to the 5V pin on the </a:t>
            </a:r>
            <a:r>
              <a:rPr lang="en-IN" sz="1800" dirty="0" err="1">
                <a:solidFill>
                  <a:srgbClr val="191919"/>
                </a:solidFill>
                <a:effectLst/>
                <a:latin typeface="Segoe UI" panose="020B0502040204020203" pitchFamily="34" charset="0"/>
                <a:ea typeface="Times New Roman" panose="02020603050405020304" pitchFamily="18" charset="0"/>
              </a:rPr>
              <a:t>arduino</a:t>
            </a:r>
            <a:r>
              <a:rPr lang="en-IN" sz="1800" dirty="0">
                <a:solidFill>
                  <a:srgbClr val="191919"/>
                </a:solidFill>
                <a:effectLst/>
                <a:latin typeface="Segoe UI" panose="020B0502040204020203" pitchFamily="34" charset="0"/>
                <a:ea typeface="Times New Roman" panose="02020603050405020304" pitchFamily="18" charset="0"/>
              </a:rPr>
              <a:t> and GND to ground.</a:t>
            </a:r>
            <a:endParaRPr lang="en-IN" sz="1800" dirty="0">
              <a:effectLst/>
              <a:latin typeface="Times New Roman" panose="02020603050405020304" pitchFamily="18" charset="0"/>
              <a:ea typeface="Times New Roman" panose="02020603050405020304" pitchFamily="18" charset="0"/>
            </a:endParaRPr>
          </a:p>
          <a:p>
            <a:pPr algn="just"/>
            <a:r>
              <a:rPr lang="en-IN" sz="1800" dirty="0">
                <a:solidFill>
                  <a:srgbClr val="191919"/>
                </a:solidFill>
                <a:effectLst/>
                <a:latin typeface="Segoe UI" panose="020B0502040204020203" pitchFamily="34" charset="0"/>
                <a:ea typeface="Times New Roman" panose="02020603050405020304" pitchFamily="18" charset="0"/>
              </a:rPr>
              <a:t>Finally connect the Tx and Rx pins on the module to digital pins #2 and #3 respectively.</a:t>
            </a:r>
            <a:endParaRPr lang="en-IN" sz="1800" dirty="0">
              <a:effectLst/>
              <a:latin typeface="Times New Roman" panose="02020603050405020304" pitchFamily="18" charset="0"/>
              <a:ea typeface="Times New Roman" panose="02020603050405020304" pitchFamily="18" charset="0"/>
            </a:endParaRP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SETUP</a:t>
            </a:r>
            <a:endParaRPr lang="en-IN" dirty="0">
              <a:solidFill>
                <a:srgbClr val="008968"/>
              </a:solidFill>
            </a:endParaRPr>
          </a:p>
        </p:txBody>
      </p:sp>
    </p:spTree>
    <p:extLst>
      <p:ext uri="{BB962C8B-B14F-4D97-AF65-F5344CB8AC3E}">
        <p14:creationId xmlns:p14="http://schemas.microsoft.com/office/powerpoint/2010/main" val="12834694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1) Code:</a:t>
            </a: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5" name="Picture 4">
            <a:extLst>
              <a:ext uri="{FF2B5EF4-FFF2-40B4-BE49-F238E27FC236}">
                <a16:creationId xmlns:a16="http://schemas.microsoft.com/office/drawing/2014/main" id="{565AF319-FBD5-BF14-FE55-58D1CA620FDB}"/>
              </a:ext>
            </a:extLst>
          </p:cNvPr>
          <p:cNvPicPr>
            <a:picLocks noChangeAspect="1"/>
          </p:cNvPicPr>
          <p:nvPr/>
        </p:nvPicPr>
        <p:blipFill>
          <a:blip r:embed="rId3"/>
          <a:stretch>
            <a:fillRect/>
          </a:stretch>
        </p:blipFill>
        <p:spPr>
          <a:xfrm>
            <a:off x="444500" y="1657815"/>
            <a:ext cx="5738357" cy="2967660"/>
          </a:xfrm>
          <a:prstGeom prst="rect">
            <a:avLst/>
          </a:prstGeom>
        </p:spPr>
      </p:pic>
    </p:spTree>
    <p:extLst>
      <p:ext uri="{BB962C8B-B14F-4D97-AF65-F5344CB8AC3E}">
        <p14:creationId xmlns:p14="http://schemas.microsoft.com/office/powerpoint/2010/main" val="3039357927"/>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2" name="Picture 1">
            <a:extLst>
              <a:ext uri="{FF2B5EF4-FFF2-40B4-BE49-F238E27FC236}">
                <a16:creationId xmlns:a16="http://schemas.microsoft.com/office/drawing/2014/main" id="{520271A3-8E5C-8F71-C79C-8E6568A74461}"/>
              </a:ext>
            </a:extLst>
          </p:cNvPr>
          <p:cNvPicPr>
            <a:picLocks noChangeAspect="1"/>
          </p:cNvPicPr>
          <p:nvPr/>
        </p:nvPicPr>
        <p:blipFill>
          <a:blip r:embed="rId3"/>
          <a:stretch>
            <a:fillRect/>
          </a:stretch>
        </p:blipFill>
        <p:spPr>
          <a:xfrm>
            <a:off x="713225" y="1114885"/>
            <a:ext cx="5685013" cy="1456865"/>
          </a:xfrm>
          <a:prstGeom prst="rect">
            <a:avLst/>
          </a:prstGeom>
        </p:spPr>
      </p:pic>
      <p:pic>
        <p:nvPicPr>
          <p:cNvPr id="3" name="Picture 2">
            <a:extLst>
              <a:ext uri="{FF2B5EF4-FFF2-40B4-BE49-F238E27FC236}">
                <a16:creationId xmlns:a16="http://schemas.microsoft.com/office/drawing/2014/main" id="{FB4CE618-CB0C-D9C8-97AB-5D2F7DA650EF}"/>
              </a:ext>
            </a:extLst>
          </p:cNvPr>
          <p:cNvPicPr>
            <a:picLocks noChangeAspect="1"/>
          </p:cNvPicPr>
          <p:nvPr/>
        </p:nvPicPr>
        <p:blipFill>
          <a:blip r:embed="rId4"/>
          <a:stretch>
            <a:fillRect/>
          </a:stretch>
        </p:blipFill>
        <p:spPr>
          <a:xfrm>
            <a:off x="713225" y="2634460"/>
            <a:ext cx="5715495" cy="2053725"/>
          </a:xfrm>
          <a:prstGeom prst="rect">
            <a:avLst/>
          </a:prstGeom>
        </p:spPr>
      </p:pic>
    </p:spTree>
    <p:extLst>
      <p:ext uri="{BB962C8B-B14F-4D97-AF65-F5344CB8AC3E}">
        <p14:creationId xmlns:p14="http://schemas.microsoft.com/office/powerpoint/2010/main" val="190998323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2" name="Picture 1">
            <a:extLst>
              <a:ext uri="{FF2B5EF4-FFF2-40B4-BE49-F238E27FC236}">
                <a16:creationId xmlns:a16="http://schemas.microsoft.com/office/drawing/2014/main" id="{52F0016E-CFDD-6E7F-568C-50A948421ABE}"/>
              </a:ext>
            </a:extLst>
          </p:cNvPr>
          <p:cNvPicPr>
            <a:picLocks noChangeAspect="1"/>
          </p:cNvPicPr>
          <p:nvPr/>
        </p:nvPicPr>
        <p:blipFill>
          <a:blip r:embed="rId3"/>
          <a:stretch>
            <a:fillRect/>
          </a:stretch>
        </p:blipFill>
        <p:spPr>
          <a:xfrm>
            <a:off x="726175" y="972355"/>
            <a:ext cx="5532599" cy="2930572"/>
          </a:xfrm>
          <a:prstGeom prst="rect">
            <a:avLst/>
          </a:prstGeom>
        </p:spPr>
      </p:pic>
      <p:pic>
        <p:nvPicPr>
          <p:cNvPr id="3" name="Picture 2">
            <a:extLst>
              <a:ext uri="{FF2B5EF4-FFF2-40B4-BE49-F238E27FC236}">
                <a16:creationId xmlns:a16="http://schemas.microsoft.com/office/drawing/2014/main" id="{61972CB9-8031-6C71-6EFF-6FF1979D8E3C}"/>
              </a:ext>
            </a:extLst>
          </p:cNvPr>
          <p:cNvPicPr>
            <a:picLocks noChangeAspect="1"/>
          </p:cNvPicPr>
          <p:nvPr/>
        </p:nvPicPr>
        <p:blipFill>
          <a:blip r:embed="rId4"/>
          <a:stretch>
            <a:fillRect/>
          </a:stretch>
        </p:blipFill>
        <p:spPr>
          <a:xfrm>
            <a:off x="713225" y="3933757"/>
            <a:ext cx="5616426" cy="655377"/>
          </a:xfrm>
          <a:prstGeom prst="rect">
            <a:avLst/>
          </a:prstGeom>
        </p:spPr>
      </p:pic>
    </p:spTree>
    <p:extLst>
      <p:ext uri="{BB962C8B-B14F-4D97-AF65-F5344CB8AC3E}">
        <p14:creationId xmlns:p14="http://schemas.microsoft.com/office/powerpoint/2010/main" val="8455843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114300" indent="0">
              <a:lnSpc>
                <a:spcPct val="107000"/>
              </a:lnSpc>
              <a:spcBef>
                <a:spcPts val="200"/>
              </a:spcBef>
              <a:buNone/>
            </a:pPr>
            <a:endParaRPr lang="en-US" sz="2000" dirty="0">
              <a:effectLst/>
              <a:latin typeface="Times New Roman" panose="02020603050405020304" pitchFamily="18" charset="0"/>
              <a:ea typeface="Times New Roman" panose="02020603050405020304" pitchFamily="18" charset="0"/>
            </a:endParaRPr>
          </a:p>
          <a:p>
            <a:pPr marL="114300" indent="0">
              <a:lnSpc>
                <a:spcPct val="107000"/>
              </a:lnSpc>
              <a:spcBef>
                <a:spcPts val="200"/>
              </a:spcBef>
              <a:buNone/>
            </a:pPr>
            <a:r>
              <a:rPr lang="en-US" sz="2000" dirty="0">
                <a:effectLst/>
                <a:latin typeface="Times New Roman" panose="02020603050405020304" pitchFamily="18" charset="0"/>
                <a:ea typeface="Times New Roman" panose="02020603050405020304" pitchFamily="18" charset="0"/>
              </a:rPr>
              <a:t>OUTPUT:</a:t>
            </a:r>
            <a:endParaRPr lang="en-IN" sz="2000" dirty="0">
              <a:effectLst/>
              <a:latin typeface="Times New Roman" panose="02020603050405020304" pitchFamily="18" charset="0"/>
              <a:ea typeface="Times New Roman" panose="02020603050405020304" pitchFamily="18" charset="0"/>
            </a:endParaRP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COMPUTER SCIENCE </a:t>
            </a:r>
            <a:r>
              <a:rPr lang="en-IN" dirty="0">
                <a:solidFill>
                  <a:schemeClr val="dk2"/>
                </a:solidFill>
              </a:rPr>
              <a:t>ASPECT AND FUNCTIONAL</a:t>
            </a:r>
            <a:endParaRPr lang="en-IN" dirty="0">
              <a:solidFill>
                <a:srgbClr val="00B050"/>
              </a:solidFill>
            </a:endParaRPr>
          </a:p>
        </p:txBody>
      </p:sp>
      <p:pic>
        <p:nvPicPr>
          <p:cNvPr id="3" name="Picture 2">
            <a:extLst>
              <a:ext uri="{FF2B5EF4-FFF2-40B4-BE49-F238E27FC236}">
                <a16:creationId xmlns:a16="http://schemas.microsoft.com/office/drawing/2014/main" id="{E5E86D9D-90CB-1F7F-1F98-324C8DFB42F5}"/>
              </a:ext>
            </a:extLst>
          </p:cNvPr>
          <p:cNvPicPr>
            <a:picLocks noChangeAspect="1"/>
          </p:cNvPicPr>
          <p:nvPr/>
        </p:nvPicPr>
        <p:blipFill rotWithShape="1">
          <a:blip r:embed="rId3"/>
          <a:srcRect l="9749" t="14385"/>
          <a:stretch/>
        </p:blipFill>
        <p:spPr>
          <a:xfrm>
            <a:off x="1886724" y="2036052"/>
            <a:ext cx="4837025" cy="2230016"/>
          </a:xfrm>
          <a:prstGeom prst="rect">
            <a:avLst/>
          </a:prstGeom>
        </p:spPr>
      </p:pic>
    </p:spTree>
    <p:extLst>
      <p:ext uri="{BB962C8B-B14F-4D97-AF65-F5344CB8AC3E}">
        <p14:creationId xmlns:p14="http://schemas.microsoft.com/office/powerpoint/2010/main" val="286732608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Hardware Photo:</a:t>
            </a:r>
          </a:p>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SETUP</a:t>
            </a:r>
            <a:endParaRPr lang="en-IN" dirty="0">
              <a:solidFill>
                <a:srgbClr val="008968"/>
              </a:solidFill>
            </a:endParaRPr>
          </a:p>
        </p:txBody>
      </p:sp>
      <p:pic>
        <p:nvPicPr>
          <p:cNvPr id="2" name="Picture 1">
            <a:extLst>
              <a:ext uri="{FF2B5EF4-FFF2-40B4-BE49-F238E27FC236}">
                <a16:creationId xmlns:a16="http://schemas.microsoft.com/office/drawing/2014/main" id="{89DC36DF-D1DF-39AF-23A0-801EB4FA6081}"/>
              </a:ext>
            </a:extLst>
          </p:cNvPr>
          <p:cNvPicPr>
            <a:picLocks noChangeAspect="1"/>
          </p:cNvPicPr>
          <p:nvPr/>
        </p:nvPicPr>
        <p:blipFill>
          <a:blip r:embed="rId3"/>
          <a:stretch>
            <a:fillRect/>
          </a:stretch>
        </p:blipFill>
        <p:spPr>
          <a:xfrm>
            <a:off x="533401" y="1642946"/>
            <a:ext cx="4038600" cy="2982530"/>
          </a:xfrm>
          <a:prstGeom prst="rect">
            <a:avLst/>
          </a:prstGeom>
        </p:spPr>
      </p:pic>
      <p:pic>
        <p:nvPicPr>
          <p:cNvPr id="4" name="Picture 3">
            <a:extLst>
              <a:ext uri="{FF2B5EF4-FFF2-40B4-BE49-F238E27FC236}">
                <a16:creationId xmlns:a16="http://schemas.microsoft.com/office/drawing/2014/main" id="{27FDFCE6-41E1-3C85-1002-4B4E104A4E1A}"/>
              </a:ext>
            </a:extLst>
          </p:cNvPr>
          <p:cNvPicPr>
            <a:picLocks noChangeAspect="1"/>
          </p:cNvPicPr>
          <p:nvPr/>
        </p:nvPicPr>
        <p:blipFill>
          <a:blip r:embed="rId4"/>
          <a:stretch>
            <a:fillRect/>
          </a:stretch>
        </p:blipFill>
        <p:spPr>
          <a:xfrm>
            <a:off x="5114693" y="1693906"/>
            <a:ext cx="3680779" cy="2880610"/>
          </a:xfrm>
          <a:prstGeom prst="rect">
            <a:avLst/>
          </a:prstGeom>
        </p:spPr>
      </p:pic>
    </p:spTree>
    <p:extLst>
      <p:ext uri="{BB962C8B-B14F-4D97-AF65-F5344CB8AC3E}">
        <p14:creationId xmlns:p14="http://schemas.microsoft.com/office/powerpoint/2010/main" val="31704462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2) Code:</a:t>
            </a: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2" name="Picture 1">
            <a:extLst>
              <a:ext uri="{FF2B5EF4-FFF2-40B4-BE49-F238E27FC236}">
                <a16:creationId xmlns:a16="http://schemas.microsoft.com/office/drawing/2014/main" id="{C232146A-0A70-3832-1584-88446C5BC50F}"/>
              </a:ext>
            </a:extLst>
          </p:cNvPr>
          <p:cNvPicPr>
            <a:picLocks noChangeAspect="1"/>
          </p:cNvPicPr>
          <p:nvPr/>
        </p:nvPicPr>
        <p:blipFill rotWithShape="1">
          <a:blip r:embed="rId3"/>
          <a:srcRect t="844"/>
          <a:stretch/>
        </p:blipFill>
        <p:spPr>
          <a:xfrm>
            <a:off x="823332" y="1687551"/>
            <a:ext cx="5768840" cy="2937924"/>
          </a:xfrm>
          <a:prstGeom prst="rect">
            <a:avLst/>
          </a:prstGeom>
        </p:spPr>
      </p:pic>
    </p:spTree>
    <p:extLst>
      <p:ext uri="{BB962C8B-B14F-4D97-AF65-F5344CB8AC3E}">
        <p14:creationId xmlns:p14="http://schemas.microsoft.com/office/powerpoint/2010/main" val="3616092596"/>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3" name="Picture 2">
            <a:extLst>
              <a:ext uri="{FF2B5EF4-FFF2-40B4-BE49-F238E27FC236}">
                <a16:creationId xmlns:a16="http://schemas.microsoft.com/office/drawing/2014/main" id="{E6724F43-092C-40F5-B39D-7B5C2F219D74}"/>
              </a:ext>
            </a:extLst>
          </p:cNvPr>
          <p:cNvPicPr>
            <a:picLocks noChangeAspect="1"/>
          </p:cNvPicPr>
          <p:nvPr/>
        </p:nvPicPr>
        <p:blipFill>
          <a:blip r:embed="rId3"/>
          <a:stretch>
            <a:fillRect/>
          </a:stretch>
        </p:blipFill>
        <p:spPr>
          <a:xfrm>
            <a:off x="807507" y="1137929"/>
            <a:ext cx="4752779" cy="3598195"/>
          </a:xfrm>
          <a:prstGeom prst="rect">
            <a:avLst/>
          </a:prstGeom>
        </p:spPr>
      </p:pic>
    </p:spTree>
    <p:extLst>
      <p:ext uri="{BB962C8B-B14F-4D97-AF65-F5344CB8AC3E}">
        <p14:creationId xmlns:p14="http://schemas.microsoft.com/office/powerpoint/2010/main" val="2674116983"/>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2" name="Picture 1">
            <a:extLst>
              <a:ext uri="{FF2B5EF4-FFF2-40B4-BE49-F238E27FC236}">
                <a16:creationId xmlns:a16="http://schemas.microsoft.com/office/drawing/2014/main" id="{2ED06F00-B057-A3A5-7D60-B7F77D6BCCAD}"/>
              </a:ext>
            </a:extLst>
          </p:cNvPr>
          <p:cNvPicPr>
            <a:picLocks noChangeAspect="1"/>
          </p:cNvPicPr>
          <p:nvPr/>
        </p:nvPicPr>
        <p:blipFill>
          <a:blip r:embed="rId3"/>
          <a:stretch>
            <a:fillRect/>
          </a:stretch>
        </p:blipFill>
        <p:spPr>
          <a:xfrm>
            <a:off x="713225" y="1146799"/>
            <a:ext cx="4775718" cy="3478676"/>
          </a:xfrm>
          <a:prstGeom prst="rect">
            <a:avLst/>
          </a:prstGeom>
        </p:spPr>
      </p:pic>
    </p:spTree>
    <p:extLst>
      <p:ext uri="{BB962C8B-B14F-4D97-AF65-F5344CB8AC3E}">
        <p14:creationId xmlns:p14="http://schemas.microsoft.com/office/powerpoint/2010/main" val="297639343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Hardware:</a:t>
            </a:r>
          </a:p>
          <a:p>
            <a:pPr marL="0" lvl="0" indent="0" algn="l" rtl="0">
              <a:spcBef>
                <a:spcPts val="0"/>
              </a:spcBef>
              <a:spcAft>
                <a:spcPts val="0"/>
              </a:spcAft>
              <a:buNone/>
            </a:pPr>
            <a:endParaRPr lang="en-US" sz="3000" dirty="0"/>
          </a:p>
          <a:p>
            <a:pPr>
              <a:buFont typeface="Wingdings" panose="05000000000000000000" pitchFamily="2" charset="2"/>
              <a:buChar char="v"/>
            </a:pPr>
            <a:r>
              <a:rPr lang="en-IN" sz="2500" dirty="0">
                <a:solidFill>
                  <a:srgbClr val="191919"/>
                </a:solidFill>
                <a:effectLst/>
                <a:latin typeface="Segoe UI" panose="020B0502040204020203" pitchFamily="34" charset="0"/>
                <a:ea typeface="Calibri" panose="020F0502020204030204" pitchFamily="34" charset="0"/>
              </a:rPr>
              <a:t>NEO-6M GPS Module </a:t>
            </a:r>
          </a:p>
          <a:p>
            <a:pPr>
              <a:buFont typeface="Wingdings" panose="05000000000000000000" pitchFamily="2" charset="2"/>
              <a:buChar char="v"/>
            </a:pPr>
            <a:r>
              <a:rPr lang="en-IN" sz="2500" dirty="0">
                <a:solidFill>
                  <a:srgbClr val="191919"/>
                </a:solidFill>
                <a:effectLst/>
                <a:latin typeface="Segoe UI" panose="020B0502040204020203" pitchFamily="34" charset="0"/>
                <a:ea typeface="Calibri" panose="020F0502020204030204" pitchFamily="34" charset="0"/>
                <a:cs typeface="Times New Roman" panose="02020603050405020304" pitchFamily="18" charset="0"/>
              </a:rPr>
              <a:t>Arduino UNO</a:t>
            </a:r>
            <a:endParaRPr lang="en-IN" sz="2500" dirty="0">
              <a:effectLst/>
              <a:latin typeface="Calibri" panose="020F0502020204030204" pitchFamily="34" charset="0"/>
              <a:ea typeface="Calibri" panose="020F0502020204030204" pitchFamily="34" charset="0"/>
              <a:cs typeface="Times New Roman" panose="02020603050405020304" pitchFamily="18" charset="0"/>
            </a:endParaRPr>
          </a:p>
          <a:p>
            <a:pPr>
              <a:buFont typeface="Wingdings" panose="05000000000000000000" pitchFamily="2" charset="2"/>
              <a:buChar char="v"/>
            </a:pPr>
            <a:r>
              <a:rPr lang="en-IN" sz="2500" dirty="0">
                <a:solidFill>
                  <a:srgbClr val="191919"/>
                </a:solidFill>
                <a:latin typeface="Segoe UI" panose="020B0502040204020203" pitchFamily="34" charset="0"/>
                <a:ea typeface="Calibri" panose="020F0502020204030204" pitchFamily="34" charset="0"/>
              </a:rPr>
              <a:t>Antenna</a:t>
            </a:r>
            <a:endParaRPr lang="en-US" sz="2500" dirty="0"/>
          </a:p>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DEVICE </a:t>
            </a:r>
            <a:r>
              <a:rPr lang="en-IN" dirty="0">
                <a:solidFill>
                  <a:schemeClr val="dk2"/>
                </a:solidFill>
              </a:rPr>
              <a:t>AVAILABILITY</a:t>
            </a:r>
            <a:endParaRPr lang="en-IN" dirty="0">
              <a:solidFill>
                <a:srgbClr val="008968"/>
              </a:solidFill>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3" name="Picture 2">
            <a:extLst>
              <a:ext uri="{FF2B5EF4-FFF2-40B4-BE49-F238E27FC236}">
                <a16:creationId xmlns:a16="http://schemas.microsoft.com/office/drawing/2014/main" id="{DC9D6DF1-5B1D-1F82-0B66-96527678DD91}"/>
              </a:ext>
            </a:extLst>
          </p:cNvPr>
          <p:cNvPicPr>
            <a:picLocks noChangeAspect="1"/>
          </p:cNvPicPr>
          <p:nvPr/>
        </p:nvPicPr>
        <p:blipFill>
          <a:blip r:embed="rId3"/>
          <a:stretch>
            <a:fillRect/>
          </a:stretch>
        </p:blipFill>
        <p:spPr>
          <a:xfrm>
            <a:off x="713225" y="1115627"/>
            <a:ext cx="4570445" cy="3509848"/>
          </a:xfrm>
          <a:prstGeom prst="rect">
            <a:avLst/>
          </a:prstGeom>
        </p:spPr>
      </p:pic>
    </p:spTree>
    <p:extLst>
      <p:ext uri="{BB962C8B-B14F-4D97-AF65-F5344CB8AC3E}">
        <p14:creationId xmlns:p14="http://schemas.microsoft.com/office/powerpoint/2010/main" val="411293138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3000" dirty="0"/>
              <a:t>SAMPLE INDEX PAGE CODE:</a:t>
            </a: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WEB SITE </a:t>
            </a:r>
            <a:r>
              <a:rPr lang="en-US" dirty="0">
                <a:solidFill>
                  <a:schemeClr val="bg2"/>
                </a:solidFill>
              </a:rPr>
              <a:t>SOFTWARE</a:t>
            </a:r>
            <a:r>
              <a:rPr lang="en-US" dirty="0"/>
              <a:t> </a:t>
            </a:r>
            <a:r>
              <a:rPr lang="en-IN" dirty="0">
                <a:solidFill>
                  <a:schemeClr val="dk2"/>
                </a:solidFill>
              </a:rPr>
              <a:t>CODING</a:t>
            </a:r>
            <a:endParaRPr lang="en-IN" dirty="0">
              <a:solidFill>
                <a:srgbClr val="008968"/>
              </a:solidFill>
            </a:endParaRPr>
          </a:p>
        </p:txBody>
      </p:sp>
      <p:pic>
        <p:nvPicPr>
          <p:cNvPr id="6" name="Picture 5">
            <a:extLst>
              <a:ext uri="{FF2B5EF4-FFF2-40B4-BE49-F238E27FC236}">
                <a16:creationId xmlns:a16="http://schemas.microsoft.com/office/drawing/2014/main" id="{1E60A558-3279-12D6-30F0-305D1CC51999}"/>
              </a:ext>
            </a:extLst>
          </p:cNvPr>
          <p:cNvPicPr>
            <a:picLocks noChangeAspect="1"/>
          </p:cNvPicPr>
          <p:nvPr/>
        </p:nvPicPr>
        <p:blipFill>
          <a:blip r:embed="rId3"/>
          <a:stretch>
            <a:fillRect/>
          </a:stretch>
        </p:blipFill>
        <p:spPr>
          <a:xfrm>
            <a:off x="839822" y="1590907"/>
            <a:ext cx="7451406" cy="3396476"/>
          </a:xfrm>
          <a:prstGeom prst="rect">
            <a:avLst/>
          </a:prstGeom>
        </p:spPr>
      </p:pic>
    </p:spTree>
    <p:extLst>
      <p:ext uri="{BB962C8B-B14F-4D97-AF65-F5344CB8AC3E}">
        <p14:creationId xmlns:p14="http://schemas.microsoft.com/office/powerpoint/2010/main" val="312321410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4" name="Picture 3">
            <a:extLst>
              <a:ext uri="{FF2B5EF4-FFF2-40B4-BE49-F238E27FC236}">
                <a16:creationId xmlns:a16="http://schemas.microsoft.com/office/drawing/2014/main" id="{71035076-42A1-B06A-8A2A-F91BC4479A78}"/>
              </a:ext>
            </a:extLst>
          </p:cNvPr>
          <p:cNvPicPr>
            <a:picLocks noChangeAspect="1"/>
          </p:cNvPicPr>
          <p:nvPr/>
        </p:nvPicPr>
        <p:blipFill>
          <a:blip r:embed="rId3"/>
          <a:stretch>
            <a:fillRect/>
          </a:stretch>
        </p:blipFill>
        <p:spPr>
          <a:xfrm>
            <a:off x="416313" y="1017924"/>
            <a:ext cx="8178691" cy="3641802"/>
          </a:xfrm>
          <a:prstGeom prst="rect">
            <a:avLst/>
          </a:prstGeom>
        </p:spPr>
      </p:pic>
    </p:spTree>
    <p:extLst>
      <p:ext uri="{BB962C8B-B14F-4D97-AF65-F5344CB8AC3E}">
        <p14:creationId xmlns:p14="http://schemas.microsoft.com/office/powerpoint/2010/main" val="327284905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3" name="Picture 2">
            <a:extLst>
              <a:ext uri="{FF2B5EF4-FFF2-40B4-BE49-F238E27FC236}">
                <a16:creationId xmlns:a16="http://schemas.microsoft.com/office/drawing/2014/main" id="{C67C0E9D-C4A2-8B31-4974-3B9E7DFA413F}"/>
              </a:ext>
            </a:extLst>
          </p:cNvPr>
          <p:cNvPicPr>
            <a:picLocks noChangeAspect="1"/>
          </p:cNvPicPr>
          <p:nvPr/>
        </p:nvPicPr>
        <p:blipFill>
          <a:blip r:embed="rId3"/>
          <a:stretch>
            <a:fillRect/>
          </a:stretch>
        </p:blipFill>
        <p:spPr>
          <a:xfrm>
            <a:off x="298828" y="941525"/>
            <a:ext cx="8533394" cy="3976339"/>
          </a:xfrm>
          <a:prstGeom prst="rect">
            <a:avLst/>
          </a:prstGeom>
        </p:spPr>
      </p:pic>
    </p:spTree>
    <p:extLst>
      <p:ext uri="{BB962C8B-B14F-4D97-AF65-F5344CB8AC3E}">
        <p14:creationId xmlns:p14="http://schemas.microsoft.com/office/powerpoint/2010/main" val="164404138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4" name="Picture 3">
            <a:extLst>
              <a:ext uri="{FF2B5EF4-FFF2-40B4-BE49-F238E27FC236}">
                <a16:creationId xmlns:a16="http://schemas.microsoft.com/office/drawing/2014/main" id="{A27E6D79-688E-A0C6-5079-F1C838E99792}"/>
              </a:ext>
            </a:extLst>
          </p:cNvPr>
          <p:cNvPicPr>
            <a:picLocks noChangeAspect="1"/>
          </p:cNvPicPr>
          <p:nvPr/>
        </p:nvPicPr>
        <p:blipFill>
          <a:blip r:embed="rId3"/>
          <a:stretch>
            <a:fillRect/>
          </a:stretch>
        </p:blipFill>
        <p:spPr>
          <a:xfrm>
            <a:off x="713225" y="1052175"/>
            <a:ext cx="7471770" cy="3441080"/>
          </a:xfrm>
          <a:prstGeom prst="rect">
            <a:avLst/>
          </a:prstGeom>
        </p:spPr>
      </p:pic>
    </p:spTree>
    <p:extLst>
      <p:ext uri="{BB962C8B-B14F-4D97-AF65-F5344CB8AC3E}">
        <p14:creationId xmlns:p14="http://schemas.microsoft.com/office/powerpoint/2010/main" val="161064366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3000" dirty="0"/>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SOFTWARE </a:t>
            </a:r>
            <a:r>
              <a:rPr lang="en-IN" dirty="0">
                <a:solidFill>
                  <a:schemeClr val="dk2"/>
                </a:solidFill>
              </a:rPr>
              <a:t>CODING</a:t>
            </a:r>
            <a:endParaRPr lang="en-IN" dirty="0">
              <a:solidFill>
                <a:srgbClr val="008968"/>
              </a:solidFill>
            </a:endParaRPr>
          </a:p>
        </p:txBody>
      </p:sp>
      <p:pic>
        <p:nvPicPr>
          <p:cNvPr id="3" name="Picture 2">
            <a:extLst>
              <a:ext uri="{FF2B5EF4-FFF2-40B4-BE49-F238E27FC236}">
                <a16:creationId xmlns:a16="http://schemas.microsoft.com/office/drawing/2014/main" id="{5A48A1D4-737C-EB52-BA98-5F1BB8B295AD}"/>
              </a:ext>
            </a:extLst>
          </p:cNvPr>
          <p:cNvPicPr>
            <a:picLocks noChangeAspect="1"/>
          </p:cNvPicPr>
          <p:nvPr/>
        </p:nvPicPr>
        <p:blipFill>
          <a:blip r:embed="rId3"/>
          <a:stretch>
            <a:fillRect/>
          </a:stretch>
        </p:blipFill>
        <p:spPr>
          <a:xfrm>
            <a:off x="600900" y="1052175"/>
            <a:ext cx="7929250" cy="3931734"/>
          </a:xfrm>
          <a:prstGeom prst="rect">
            <a:avLst/>
          </a:prstGeom>
        </p:spPr>
      </p:pic>
    </p:spTree>
    <p:extLst>
      <p:ext uri="{BB962C8B-B14F-4D97-AF65-F5344CB8AC3E}">
        <p14:creationId xmlns:p14="http://schemas.microsoft.com/office/powerpoint/2010/main" val="427174906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 </a:t>
            </a:r>
            <a:r>
              <a:rPr lang="en-IN" dirty="0">
                <a:solidFill>
                  <a:schemeClr val="dk2"/>
                </a:solidFill>
              </a:rPr>
              <a:t>OUTPUT</a:t>
            </a:r>
            <a:endParaRPr lang="en-IN" dirty="0">
              <a:solidFill>
                <a:srgbClr val="008968"/>
              </a:solidFill>
            </a:endParaRPr>
          </a:p>
        </p:txBody>
      </p:sp>
      <p:pic>
        <p:nvPicPr>
          <p:cNvPr id="4" name="Picture 3">
            <a:extLst>
              <a:ext uri="{FF2B5EF4-FFF2-40B4-BE49-F238E27FC236}">
                <a16:creationId xmlns:a16="http://schemas.microsoft.com/office/drawing/2014/main" id="{E78BF113-1720-0EC6-B3E5-D1D56E83C1C6}"/>
              </a:ext>
            </a:extLst>
          </p:cNvPr>
          <p:cNvPicPr>
            <a:picLocks noChangeAspect="1"/>
          </p:cNvPicPr>
          <p:nvPr/>
        </p:nvPicPr>
        <p:blipFill>
          <a:blip r:embed="rId3"/>
          <a:stretch>
            <a:fillRect/>
          </a:stretch>
        </p:blipFill>
        <p:spPr>
          <a:xfrm>
            <a:off x="160356" y="1350169"/>
            <a:ext cx="8388911" cy="3589135"/>
          </a:xfrm>
          <a:prstGeom prst="rect">
            <a:avLst/>
          </a:prstGeom>
        </p:spPr>
      </p:pic>
    </p:spTree>
    <p:extLst>
      <p:ext uri="{BB962C8B-B14F-4D97-AF65-F5344CB8AC3E}">
        <p14:creationId xmlns:p14="http://schemas.microsoft.com/office/powerpoint/2010/main" val="3054083312"/>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969"/>
        <p:cNvGrpSpPr/>
        <p:nvPr/>
      </p:nvGrpSpPr>
      <p:grpSpPr>
        <a:xfrm>
          <a:off x="0" y="0"/>
          <a:ext cx="0" cy="0"/>
          <a:chOff x="0" y="0"/>
          <a:chExt cx="0" cy="0"/>
        </a:xfrm>
      </p:grpSpPr>
      <p:sp>
        <p:nvSpPr>
          <p:cNvPr id="2970" name="Google Shape;2970;p51"/>
          <p:cNvSpPr/>
          <p:nvPr/>
        </p:nvSpPr>
        <p:spPr>
          <a:xfrm>
            <a:off x="5764354" y="1809574"/>
            <a:ext cx="501324" cy="500844"/>
          </a:xfrm>
          <a:custGeom>
            <a:avLst/>
            <a:gdLst/>
            <a:ahLst/>
            <a:cxnLst/>
            <a:rect l="l" t="t" r="r" b="b"/>
            <a:pathLst>
              <a:path w="13613" h="13599" extrusionOk="0">
                <a:moveTo>
                  <a:pt x="6814" y="0"/>
                </a:moveTo>
                <a:cubicBezTo>
                  <a:pt x="3046" y="0"/>
                  <a:pt x="0" y="3046"/>
                  <a:pt x="0" y="6799"/>
                </a:cubicBezTo>
                <a:cubicBezTo>
                  <a:pt x="0" y="10552"/>
                  <a:pt x="3046" y="13598"/>
                  <a:pt x="6814" y="13598"/>
                </a:cubicBezTo>
                <a:cubicBezTo>
                  <a:pt x="10567" y="13598"/>
                  <a:pt x="13613" y="10552"/>
                  <a:pt x="13613" y="6799"/>
                </a:cubicBezTo>
                <a:cubicBezTo>
                  <a:pt x="13613" y="3046"/>
                  <a:pt x="10567" y="0"/>
                  <a:pt x="6814" y="0"/>
                </a:cubicBezTo>
                <a:close/>
              </a:path>
            </a:pathLst>
          </a:custGeom>
          <a:solidFill>
            <a:schemeClr val="dk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51"/>
          <p:cNvSpPr/>
          <p:nvPr/>
        </p:nvSpPr>
        <p:spPr>
          <a:xfrm>
            <a:off x="301475" y="3512400"/>
            <a:ext cx="4270499" cy="29700"/>
          </a:xfrm>
          <a:custGeom>
            <a:avLst/>
            <a:gdLst/>
            <a:ahLst/>
            <a:cxnLst/>
            <a:rect l="l" t="t" r="r" b="b"/>
            <a:pathLst>
              <a:path w="266573" h="280" extrusionOk="0">
                <a:moveTo>
                  <a:pt x="0" y="1"/>
                </a:moveTo>
                <a:lnTo>
                  <a:pt x="0" y="279"/>
                </a:lnTo>
                <a:lnTo>
                  <a:pt x="266572" y="279"/>
                </a:lnTo>
                <a:lnTo>
                  <a:pt x="26657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51"/>
          <p:cNvSpPr txBox="1">
            <a:spLocks noGrp="1"/>
          </p:cNvSpPr>
          <p:nvPr>
            <p:ph type="ctrTitle"/>
          </p:nvPr>
        </p:nvSpPr>
        <p:spPr>
          <a:xfrm>
            <a:off x="4526050" y="523875"/>
            <a:ext cx="3826800" cy="1063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THANKS!</a:t>
            </a:r>
            <a:endParaRPr dirty="0"/>
          </a:p>
        </p:txBody>
      </p:sp>
      <p:sp>
        <p:nvSpPr>
          <p:cNvPr id="2974" name="Google Shape;2974;p51"/>
          <p:cNvSpPr txBox="1"/>
          <p:nvPr/>
        </p:nvSpPr>
        <p:spPr>
          <a:xfrm>
            <a:off x="713950" y="4045275"/>
            <a:ext cx="3624900" cy="434700"/>
          </a:xfrm>
          <a:prstGeom prst="rect">
            <a:avLst/>
          </a:prstGeom>
          <a:noFill/>
          <a:ln>
            <a:noFill/>
          </a:ln>
        </p:spPr>
        <p:txBody>
          <a:bodyPr spcFirstLastPara="1" wrap="square" lIns="91425" tIns="91425" rIns="91425" bIns="91425" anchor="t" anchorCtr="0">
            <a:noAutofit/>
          </a:bodyPr>
          <a:lstStyle/>
          <a:p>
            <a:pPr marL="0" lvl="0" indent="0" algn="ctr" rtl="0">
              <a:spcBef>
                <a:spcPts val="300"/>
              </a:spcBef>
              <a:spcAft>
                <a:spcPts val="0"/>
              </a:spcAft>
              <a:buNone/>
            </a:pPr>
            <a:endParaRPr dirty="0">
              <a:solidFill>
                <a:schemeClr val="dk2"/>
              </a:solidFill>
              <a:latin typeface="Montserrat"/>
              <a:ea typeface="Montserrat"/>
              <a:cs typeface="Montserrat"/>
              <a:sym typeface="Montserrat"/>
            </a:endParaRPr>
          </a:p>
        </p:txBody>
      </p:sp>
      <p:grpSp>
        <p:nvGrpSpPr>
          <p:cNvPr id="2975" name="Google Shape;2975;p51"/>
          <p:cNvGrpSpPr/>
          <p:nvPr/>
        </p:nvGrpSpPr>
        <p:grpSpPr>
          <a:xfrm>
            <a:off x="238150" y="981927"/>
            <a:ext cx="4005807" cy="2928212"/>
            <a:chOff x="2051400" y="2729000"/>
            <a:chExt cx="2652150" cy="1938700"/>
          </a:xfrm>
        </p:grpSpPr>
        <p:sp>
          <p:nvSpPr>
            <p:cNvPr id="2976" name="Google Shape;2976;p51"/>
            <p:cNvSpPr/>
            <p:nvPr/>
          </p:nvSpPr>
          <p:spPr>
            <a:xfrm>
              <a:off x="2643950" y="3193700"/>
              <a:ext cx="1532025" cy="939775"/>
            </a:xfrm>
            <a:custGeom>
              <a:avLst/>
              <a:gdLst/>
              <a:ahLst/>
              <a:cxnLst/>
              <a:rect l="l" t="t" r="r" b="b"/>
              <a:pathLst>
                <a:path w="61281" h="37591" extrusionOk="0">
                  <a:moveTo>
                    <a:pt x="43241" y="1"/>
                  </a:moveTo>
                  <a:lnTo>
                    <a:pt x="37864" y="1771"/>
                  </a:lnTo>
                  <a:lnTo>
                    <a:pt x="37750" y="7983"/>
                  </a:lnTo>
                  <a:cubicBezTo>
                    <a:pt x="37750" y="7983"/>
                    <a:pt x="37150" y="7059"/>
                    <a:pt x="34747" y="7059"/>
                  </a:cubicBezTo>
                  <a:cubicBezTo>
                    <a:pt x="32202" y="7059"/>
                    <a:pt x="27637" y="8095"/>
                    <a:pt x="19621" y="12360"/>
                  </a:cubicBezTo>
                  <a:cubicBezTo>
                    <a:pt x="16818" y="13835"/>
                    <a:pt x="13884" y="15031"/>
                    <a:pt x="10868" y="15949"/>
                  </a:cubicBezTo>
                  <a:lnTo>
                    <a:pt x="0" y="19244"/>
                  </a:lnTo>
                  <a:lnTo>
                    <a:pt x="3492" y="25014"/>
                  </a:lnTo>
                  <a:cubicBezTo>
                    <a:pt x="3492" y="25014"/>
                    <a:pt x="15261" y="23866"/>
                    <a:pt x="29554" y="18342"/>
                  </a:cubicBezTo>
                  <a:lnTo>
                    <a:pt x="29554" y="18342"/>
                  </a:lnTo>
                  <a:lnTo>
                    <a:pt x="28636" y="37127"/>
                  </a:lnTo>
                  <a:lnTo>
                    <a:pt x="46814" y="37586"/>
                  </a:lnTo>
                  <a:cubicBezTo>
                    <a:pt x="46925" y="37589"/>
                    <a:pt x="47036" y="37590"/>
                    <a:pt x="47146" y="37590"/>
                  </a:cubicBezTo>
                  <a:cubicBezTo>
                    <a:pt x="53365" y="37590"/>
                    <a:pt x="58716" y="33083"/>
                    <a:pt x="59747" y="26899"/>
                  </a:cubicBezTo>
                  <a:cubicBezTo>
                    <a:pt x="61281" y="17797"/>
                    <a:pt x="60860" y="6293"/>
                    <a:pt x="49057" y="6293"/>
                  </a:cubicBezTo>
                  <a:cubicBezTo>
                    <a:pt x="47490" y="6293"/>
                    <a:pt x="45723" y="6496"/>
                    <a:pt x="43733" y="6934"/>
                  </a:cubicBezTo>
                  <a:lnTo>
                    <a:pt x="43241"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51"/>
            <p:cNvSpPr/>
            <p:nvPr/>
          </p:nvSpPr>
          <p:spPr>
            <a:xfrm>
              <a:off x="2639025" y="3189200"/>
              <a:ext cx="1534675" cy="947850"/>
            </a:xfrm>
            <a:custGeom>
              <a:avLst/>
              <a:gdLst/>
              <a:ahLst/>
              <a:cxnLst/>
              <a:rect l="l" t="t" r="r" b="b"/>
              <a:pathLst>
                <a:path w="61387" h="37914" extrusionOk="0">
                  <a:moveTo>
                    <a:pt x="43323" y="361"/>
                  </a:moveTo>
                  <a:lnTo>
                    <a:pt x="43815" y="7278"/>
                  </a:lnTo>
                  <a:lnTo>
                    <a:pt x="43962" y="7245"/>
                  </a:lnTo>
                  <a:cubicBezTo>
                    <a:pt x="45877" y="6826"/>
                    <a:pt x="47634" y="6616"/>
                    <a:pt x="49226" y="6616"/>
                  </a:cubicBezTo>
                  <a:cubicBezTo>
                    <a:pt x="52485" y="6616"/>
                    <a:pt x="55056" y="7494"/>
                    <a:pt x="56895" y="9245"/>
                  </a:cubicBezTo>
                  <a:cubicBezTo>
                    <a:pt x="61108" y="13244"/>
                    <a:pt x="60813" y="21145"/>
                    <a:pt x="59829" y="27062"/>
                  </a:cubicBezTo>
                  <a:cubicBezTo>
                    <a:pt x="58779" y="33186"/>
                    <a:pt x="53460" y="37637"/>
                    <a:pt x="47264" y="37637"/>
                  </a:cubicBezTo>
                  <a:cubicBezTo>
                    <a:pt x="47174" y="37637"/>
                    <a:pt x="47085" y="37636"/>
                    <a:pt x="46995" y="37635"/>
                  </a:cubicBezTo>
                  <a:lnTo>
                    <a:pt x="28964" y="37176"/>
                  </a:lnTo>
                  <a:lnTo>
                    <a:pt x="29915" y="18309"/>
                  </a:lnTo>
                  <a:lnTo>
                    <a:pt x="29718" y="18391"/>
                  </a:lnTo>
                  <a:cubicBezTo>
                    <a:pt x="16228" y="23604"/>
                    <a:pt x="4853" y="24931"/>
                    <a:pt x="3754" y="25046"/>
                  </a:cubicBezTo>
                  <a:lnTo>
                    <a:pt x="411" y="19506"/>
                  </a:lnTo>
                  <a:lnTo>
                    <a:pt x="11098" y="16260"/>
                  </a:lnTo>
                  <a:cubicBezTo>
                    <a:pt x="14147" y="15342"/>
                    <a:pt x="17081" y="14130"/>
                    <a:pt x="19883" y="12654"/>
                  </a:cubicBezTo>
                  <a:cubicBezTo>
                    <a:pt x="27875" y="8396"/>
                    <a:pt x="32417" y="7380"/>
                    <a:pt x="34932" y="7380"/>
                  </a:cubicBezTo>
                  <a:cubicBezTo>
                    <a:pt x="37209" y="7380"/>
                    <a:pt x="37824" y="8213"/>
                    <a:pt x="37832" y="8229"/>
                  </a:cubicBezTo>
                  <a:lnTo>
                    <a:pt x="38078" y="8606"/>
                  </a:lnTo>
                  <a:lnTo>
                    <a:pt x="38193" y="2049"/>
                  </a:lnTo>
                  <a:lnTo>
                    <a:pt x="43323" y="361"/>
                  </a:lnTo>
                  <a:close/>
                  <a:moveTo>
                    <a:pt x="43553" y="0"/>
                  </a:moveTo>
                  <a:lnTo>
                    <a:pt x="37914" y="1869"/>
                  </a:lnTo>
                  <a:lnTo>
                    <a:pt x="37816" y="7835"/>
                  </a:lnTo>
                  <a:cubicBezTo>
                    <a:pt x="37447" y="7538"/>
                    <a:pt x="36618" y="7089"/>
                    <a:pt x="34935" y="7089"/>
                  </a:cubicBezTo>
                  <a:cubicBezTo>
                    <a:pt x="32355" y="7089"/>
                    <a:pt x="27768" y="8143"/>
                    <a:pt x="19752" y="12408"/>
                  </a:cubicBezTo>
                  <a:cubicBezTo>
                    <a:pt x="16966" y="13884"/>
                    <a:pt x="14032" y="15097"/>
                    <a:pt x="11016" y="15998"/>
                  </a:cubicBezTo>
                  <a:lnTo>
                    <a:pt x="1" y="19358"/>
                  </a:lnTo>
                  <a:lnTo>
                    <a:pt x="3607" y="25325"/>
                  </a:lnTo>
                  <a:lnTo>
                    <a:pt x="3689" y="25325"/>
                  </a:lnTo>
                  <a:cubicBezTo>
                    <a:pt x="3820" y="25308"/>
                    <a:pt x="15540" y="24128"/>
                    <a:pt x="29620" y="18719"/>
                  </a:cubicBezTo>
                  <a:lnTo>
                    <a:pt x="29620" y="18719"/>
                  </a:lnTo>
                  <a:lnTo>
                    <a:pt x="28686" y="37438"/>
                  </a:lnTo>
                  <a:lnTo>
                    <a:pt x="46995" y="37913"/>
                  </a:lnTo>
                  <a:lnTo>
                    <a:pt x="47323" y="37913"/>
                  </a:lnTo>
                  <a:cubicBezTo>
                    <a:pt x="53633" y="37880"/>
                    <a:pt x="59010" y="33324"/>
                    <a:pt x="60075" y="27111"/>
                  </a:cubicBezTo>
                  <a:cubicBezTo>
                    <a:pt x="61075" y="21112"/>
                    <a:pt x="61386" y="13130"/>
                    <a:pt x="57075" y="9048"/>
                  </a:cubicBezTo>
                  <a:cubicBezTo>
                    <a:pt x="55184" y="7246"/>
                    <a:pt x="52560" y="6342"/>
                    <a:pt x="49235" y="6342"/>
                  </a:cubicBezTo>
                  <a:cubicBezTo>
                    <a:pt x="47661" y="6342"/>
                    <a:pt x="45929" y="6545"/>
                    <a:pt x="44044" y="6950"/>
                  </a:cubicBezTo>
                  <a:lnTo>
                    <a:pt x="4355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51"/>
            <p:cNvSpPr/>
            <p:nvPr/>
          </p:nvSpPr>
          <p:spPr>
            <a:xfrm>
              <a:off x="3588500" y="3193700"/>
              <a:ext cx="145100" cy="143450"/>
            </a:xfrm>
            <a:custGeom>
              <a:avLst/>
              <a:gdLst/>
              <a:ahLst/>
              <a:cxnLst/>
              <a:rect l="l" t="t" r="r" b="b"/>
              <a:pathLst>
                <a:path w="5804" h="5738" extrusionOk="0">
                  <a:moveTo>
                    <a:pt x="5459" y="1"/>
                  </a:moveTo>
                  <a:lnTo>
                    <a:pt x="66" y="1771"/>
                  </a:lnTo>
                  <a:lnTo>
                    <a:pt x="0" y="5737"/>
                  </a:lnTo>
                  <a:cubicBezTo>
                    <a:pt x="328" y="5721"/>
                    <a:pt x="656" y="5705"/>
                    <a:pt x="968" y="5672"/>
                  </a:cubicBezTo>
                  <a:cubicBezTo>
                    <a:pt x="2590" y="5492"/>
                    <a:pt x="4213" y="5229"/>
                    <a:pt x="5803" y="4852"/>
                  </a:cubicBezTo>
                  <a:lnTo>
                    <a:pt x="5459" y="1"/>
                  </a:lnTo>
                  <a:close/>
                </a:path>
              </a:pathLst>
            </a:custGeom>
            <a:solidFill>
              <a:srgbClr val="FFA2A1">
                <a:alpha val="4413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51"/>
            <p:cNvSpPr/>
            <p:nvPr/>
          </p:nvSpPr>
          <p:spPr>
            <a:xfrm>
              <a:off x="2629600" y="3345725"/>
              <a:ext cx="1556475" cy="856550"/>
            </a:xfrm>
            <a:custGeom>
              <a:avLst/>
              <a:gdLst/>
              <a:ahLst/>
              <a:cxnLst/>
              <a:rect l="l" t="t" r="r" b="b"/>
              <a:pathLst>
                <a:path w="62259" h="34262" extrusionOk="0">
                  <a:moveTo>
                    <a:pt x="49481" y="0"/>
                  </a:moveTo>
                  <a:cubicBezTo>
                    <a:pt x="49106" y="0"/>
                    <a:pt x="48720" y="11"/>
                    <a:pt x="48322" y="33"/>
                  </a:cubicBezTo>
                  <a:cubicBezTo>
                    <a:pt x="48109" y="738"/>
                    <a:pt x="47765" y="1410"/>
                    <a:pt x="47323" y="1984"/>
                  </a:cubicBezTo>
                  <a:cubicBezTo>
                    <a:pt x="45853" y="3948"/>
                    <a:pt x="43486" y="5268"/>
                    <a:pt x="41031" y="5268"/>
                  </a:cubicBezTo>
                  <a:cubicBezTo>
                    <a:pt x="40556" y="5268"/>
                    <a:pt x="40078" y="5218"/>
                    <a:pt x="39602" y="5115"/>
                  </a:cubicBezTo>
                  <a:cubicBezTo>
                    <a:pt x="37291" y="4607"/>
                    <a:pt x="35472" y="2902"/>
                    <a:pt x="34586" y="771"/>
                  </a:cubicBezTo>
                  <a:cubicBezTo>
                    <a:pt x="31980" y="853"/>
                    <a:pt x="27440" y="1968"/>
                    <a:pt x="19720" y="6065"/>
                  </a:cubicBezTo>
                  <a:cubicBezTo>
                    <a:pt x="16900" y="7541"/>
                    <a:pt x="13950" y="8754"/>
                    <a:pt x="10901" y="9672"/>
                  </a:cubicBezTo>
                  <a:lnTo>
                    <a:pt x="1" y="12966"/>
                  </a:lnTo>
                  <a:lnTo>
                    <a:pt x="3476" y="18720"/>
                  </a:lnTo>
                  <a:cubicBezTo>
                    <a:pt x="3476" y="18720"/>
                    <a:pt x="3608" y="18724"/>
                    <a:pt x="3865" y="18724"/>
                  </a:cubicBezTo>
                  <a:cubicBezTo>
                    <a:pt x="5922" y="18724"/>
                    <a:pt x="15938" y="18426"/>
                    <a:pt x="29259" y="13048"/>
                  </a:cubicBezTo>
                  <a:lnTo>
                    <a:pt x="29259" y="13048"/>
                  </a:lnTo>
                  <a:lnTo>
                    <a:pt x="27964" y="31013"/>
                  </a:lnTo>
                  <a:lnTo>
                    <a:pt x="44126" y="34258"/>
                  </a:lnTo>
                  <a:cubicBezTo>
                    <a:pt x="44204" y="34260"/>
                    <a:pt x="44282" y="34261"/>
                    <a:pt x="44360" y="34261"/>
                  </a:cubicBezTo>
                  <a:cubicBezTo>
                    <a:pt x="50755" y="34261"/>
                    <a:pt x="59694" y="27692"/>
                    <a:pt x="60731" y="21490"/>
                  </a:cubicBezTo>
                  <a:cubicBezTo>
                    <a:pt x="62259" y="12415"/>
                    <a:pt x="62164" y="0"/>
                    <a:pt x="4948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0" name="Google Shape;2980;p51"/>
            <p:cNvSpPr/>
            <p:nvPr/>
          </p:nvSpPr>
          <p:spPr>
            <a:xfrm>
              <a:off x="2624275" y="3342450"/>
              <a:ext cx="1562950" cy="863425"/>
            </a:xfrm>
            <a:custGeom>
              <a:avLst/>
              <a:gdLst/>
              <a:ahLst/>
              <a:cxnLst/>
              <a:rect l="l" t="t" r="r" b="b"/>
              <a:pathLst>
                <a:path w="62518" h="34537" extrusionOk="0">
                  <a:moveTo>
                    <a:pt x="49669" y="270"/>
                  </a:moveTo>
                  <a:cubicBezTo>
                    <a:pt x="53432" y="270"/>
                    <a:pt x="56332" y="1375"/>
                    <a:pt x="58305" y="3574"/>
                  </a:cubicBezTo>
                  <a:cubicBezTo>
                    <a:pt x="61403" y="7016"/>
                    <a:pt x="62255" y="13097"/>
                    <a:pt x="60813" y="21604"/>
                  </a:cubicBezTo>
                  <a:cubicBezTo>
                    <a:pt x="59824" y="27485"/>
                    <a:pt x="51104" y="34261"/>
                    <a:pt x="44603" y="34261"/>
                  </a:cubicBezTo>
                  <a:cubicBezTo>
                    <a:pt x="44525" y="34261"/>
                    <a:pt x="44449" y="34260"/>
                    <a:pt x="44372" y="34258"/>
                  </a:cubicBezTo>
                  <a:lnTo>
                    <a:pt x="28325" y="31029"/>
                  </a:lnTo>
                  <a:lnTo>
                    <a:pt x="29636" y="12966"/>
                  </a:lnTo>
                  <a:lnTo>
                    <a:pt x="29423" y="13048"/>
                  </a:lnTo>
                  <a:cubicBezTo>
                    <a:pt x="16035" y="18447"/>
                    <a:pt x="5891" y="18721"/>
                    <a:pt x="4010" y="18721"/>
                  </a:cubicBezTo>
                  <a:cubicBezTo>
                    <a:pt x="3903" y="18721"/>
                    <a:pt x="3823" y="18720"/>
                    <a:pt x="3771" y="18719"/>
                  </a:cubicBezTo>
                  <a:lnTo>
                    <a:pt x="410" y="13179"/>
                  </a:lnTo>
                  <a:lnTo>
                    <a:pt x="11147" y="9934"/>
                  </a:lnTo>
                  <a:cubicBezTo>
                    <a:pt x="14196" y="9016"/>
                    <a:pt x="17162" y="7803"/>
                    <a:pt x="19982" y="6328"/>
                  </a:cubicBezTo>
                  <a:cubicBezTo>
                    <a:pt x="27850" y="2148"/>
                    <a:pt x="32324" y="1148"/>
                    <a:pt x="34701" y="1050"/>
                  </a:cubicBezTo>
                  <a:cubicBezTo>
                    <a:pt x="35668" y="3279"/>
                    <a:pt x="37553" y="4902"/>
                    <a:pt x="39799" y="5377"/>
                  </a:cubicBezTo>
                  <a:cubicBezTo>
                    <a:pt x="40267" y="5478"/>
                    <a:pt x="40745" y="5527"/>
                    <a:pt x="41225" y="5527"/>
                  </a:cubicBezTo>
                  <a:cubicBezTo>
                    <a:pt x="43622" y="5527"/>
                    <a:pt x="46080" y="4303"/>
                    <a:pt x="47650" y="2213"/>
                  </a:cubicBezTo>
                  <a:cubicBezTo>
                    <a:pt x="48076" y="1640"/>
                    <a:pt x="48421" y="984"/>
                    <a:pt x="48650" y="296"/>
                  </a:cubicBezTo>
                  <a:cubicBezTo>
                    <a:pt x="48997" y="278"/>
                    <a:pt x="49336" y="270"/>
                    <a:pt x="49669" y="270"/>
                  </a:cubicBezTo>
                  <a:close/>
                  <a:moveTo>
                    <a:pt x="49676" y="0"/>
                  </a:moveTo>
                  <a:cubicBezTo>
                    <a:pt x="49299" y="0"/>
                    <a:pt x="48913" y="11"/>
                    <a:pt x="48519" y="33"/>
                  </a:cubicBezTo>
                  <a:lnTo>
                    <a:pt x="48437" y="33"/>
                  </a:lnTo>
                  <a:lnTo>
                    <a:pt x="48404" y="132"/>
                  </a:lnTo>
                  <a:cubicBezTo>
                    <a:pt x="48191" y="820"/>
                    <a:pt x="47863" y="1459"/>
                    <a:pt x="47421" y="2033"/>
                  </a:cubicBezTo>
                  <a:cubicBezTo>
                    <a:pt x="45903" y="4057"/>
                    <a:pt x="43529" y="5260"/>
                    <a:pt x="41213" y="5260"/>
                  </a:cubicBezTo>
                  <a:cubicBezTo>
                    <a:pt x="40753" y="5260"/>
                    <a:pt x="40296" y="5212"/>
                    <a:pt x="39848" y="5115"/>
                  </a:cubicBezTo>
                  <a:cubicBezTo>
                    <a:pt x="37668" y="4639"/>
                    <a:pt x="35816" y="3049"/>
                    <a:pt x="34914" y="853"/>
                  </a:cubicBezTo>
                  <a:lnTo>
                    <a:pt x="34865" y="771"/>
                  </a:lnTo>
                  <a:lnTo>
                    <a:pt x="34783" y="771"/>
                  </a:lnTo>
                  <a:cubicBezTo>
                    <a:pt x="31325" y="886"/>
                    <a:pt x="26292" y="2672"/>
                    <a:pt x="19851" y="6082"/>
                  </a:cubicBezTo>
                  <a:cubicBezTo>
                    <a:pt x="17031" y="7557"/>
                    <a:pt x="14097" y="8754"/>
                    <a:pt x="11065" y="9671"/>
                  </a:cubicBezTo>
                  <a:lnTo>
                    <a:pt x="1" y="13015"/>
                  </a:lnTo>
                  <a:lnTo>
                    <a:pt x="3623" y="18982"/>
                  </a:lnTo>
                  <a:lnTo>
                    <a:pt x="3689" y="18982"/>
                  </a:lnTo>
                  <a:cubicBezTo>
                    <a:pt x="3701" y="18983"/>
                    <a:pt x="3832" y="18988"/>
                    <a:pt x="4074" y="18988"/>
                  </a:cubicBezTo>
                  <a:cubicBezTo>
                    <a:pt x="6124" y="18988"/>
                    <a:pt x="16144" y="18654"/>
                    <a:pt x="29325" y="13376"/>
                  </a:cubicBezTo>
                  <a:lnTo>
                    <a:pt x="29325" y="13376"/>
                  </a:lnTo>
                  <a:lnTo>
                    <a:pt x="28030" y="31259"/>
                  </a:lnTo>
                  <a:lnTo>
                    <a:pt x="44339" y="34537"/>
                  </a:lnTo>
                  <a:lnTo>
                    <a:pt x="44569" y="34537"/>
                  </a:lnTo>
                  <a:cubicBezTo>
                    <a:pt x="47618" y="34537"/>
                    <a:pt x="51404" y="33045"/>
                    <a:pt x="54731" y="30538"/>
                  </a:cubicBezTo>
                  <a:cubicBezTo>
                    <a:pt x="58255" y="27882"/>
                    <a:pt x="60567" y="24637"/>
                    <a:pt x="61075" y="21653"/>
                  </a:cubicBezTo>
                  <a:cubicBezTo>
                    <a:pt x="62517" y="13048"/>
                    <a:pt x="61648" y="6901"/>
                    <a:pt x="58501" y="3394"/>
                  </a:cubicBezTo>
                  <a:cubicBezTo>
                    <a:pt x="56486" y="1140"/>
                    <a:pt x="53520" y="0"/>
                    <a:pt x="49676" y="0"/>
                  </a:cubicBez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51"/>
            <p:cNvSpPr/>
            <p:nvPr/>
          </p:nvSpPr>
          <p:spPr>
            <a:xfrm>
              <a:off x="3383600" y="3094425"/>
              <a:ext cx="111075" cy="110075"/>
            </a:xfrm>
            <a:custGeom>
              <a:avLst/>
              <a:gdLst/>
              <a:ahLst/>
              <a:cxnLst/>
              <a:rect l="l" t="t" r="r" b="b"/>
              <a:pathLst>
                <a:path w="4443" h="4403" extrusionOk="0">
                  <a:moveTo>
                    <a:pt x="1754" y="0"/>
                  </a:moveTo>
                  <a:cubicBezTo>
                    <a:pt x="1461" y="0"/>
                    <a:pt x="1181" y="76"/>
                    <a:pt x="935" y="234"/>
                  </a:cubicBezTo>
                  <a:cubicBezTo>
                    <a:pt x="99" y="792"/>
                    <a:pt x="1" y="2119"/>
                    <a:pt x="722" y="3201"/>
                  </a:cubicBezTo>
                  <a:cubicBezTo>
                    <a:pt x="1232" y="3965"/>
                    <a:pt x="2003" y="4402"/>
                    <a:pt x="2707" y="4402"/>
                  </a:cubicBezTo>
                  <a:cubicBezTo>
                    <a:pt x="2999" y="4402"/>
                    <a:pt x="3280" y="4327"/>
                    <a:pt x="3525" y="4168"/>
                  </a:cubicBezTo>
                  <a:cubicBezTo>
                    <a:pt x="4361" y="3611"/>
                    <a:pt x="4443" y="2283"/>
                    <a:pt x="3738" y="1201"/>
                  </a:cubicBezTo>
                  <a:cubicBezTo>
                    <a:pt x="3229" y="437"/>
                    <a:pt x="2457" y="0"/>
                    <a:pt x="1754" y="0"/>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51"/>
            <p:cNvSpPr/>
            <p:nvPr/>
          </p:nvSpPr>
          <p:spPr>
            <a:xfrm>
              <a:off x="3385650" y="3090800"/>
              <a:ext cx="107400" cy="116850"/>
            </a:xfrm>
            <a:custGeom>
              <a:avLst/>
              <a:gdLst/>
              <a:ahLst/>
              <a:cxnLst/>
              <a:rect l="l" t="t" r="r" b="b"/>
              <a:pathLst>
                <a:path w="4296" h="4674" extrusionOk="0">
                  <a:moveTo>
                    <a:pt x="1673" y="265"/>
                  </a:moveTo>
                  <a:lnTo>
                    <a:pt x="1673" y="281"/>
                  </a:lnTo>
                  <a:cubicBezTo>
                    <a:pt x="1869" y="281"/>
                    <a:pt x="2066" y="314"/>
                    <a:pt x="2246" y="379"/>
                  </a:cubicBezTo>
                  <a:cubicBezTo>
                    <a:pt x="2787" y="576"/>
                    <a:pt x="3230" y="937"/>
                    <a:pt x="3541" y="1412"/>
                  </a:cubicBezTo>
                  <a:cubicBezTo>
                    <a:pt x="3869" y="1887"/>
                    <a:pt x="4033" y="2445"/>
                    <a:pt x="4000" y="3018"/>
                  </a:cubicBezTo>
                  <a:cubicBezTo>
                    <a:pt x="4000" y="3823"/>
                    <a:pt x="3332" y="4426"/>
                    <a:pt x="2584" y="4426"/>
                  </a:cubicBezTo>
                  <a:cubicBezTo>
                    <a:pt x="2402" y="4426"/>
                    <a:pt x="2216" y="4390"/>
                    <a:pt x="2033" y="4313"/>
                  </a:cubicBezTo>
                  <a:cubicBezTo>
                    <a:pt x="951" y="3887"/>
                    <a:pt x="263" y="2822"/>
                    <a:pt x="296" y="1674"/>
                  </a:cubicBezTo>
                  <a:cubicBezTo>
                    <a:pt x="312" y="1199"/>
                    <a:pt x="542" y="756"/>
                    <a:pt x="919" y="494"/>
                  </a:cubicBezTo>
                  <a:cubicBezTo>
                    <a:pt x="1148" y="347"/>
                    <a:pt x="1410" y="265"/>
                    <a:pt x="1673" y="265"/>
                  </a:cubicBezTo>
                  <a:close/>
                  <a:moveTo>
                    <a:pt x="1693" y="1"/>
                  </a:moveTo>
                  <a:cubicBezTo>
                    <a:pt x="821" y="1"/>
                    <a:pt x="50" y="697"/>
                    <a:pt x="50" y="1658"/>
                  </a:cubicBezTo>
                  <a:cubicBezTo>
                    <a:pt x="1" y="2920"/>
                    <a:pt x="771" y="4084"/>
                    <a:pt x="1951" y="4559"/>
                  </a:cubicBezTo>
                  <a:cubicBezTo>
                    <a:pt x="2164" y="4625"/>
                    <a:pt x="2394" y="4674"/>
                    <a:pt x="2623" y="4674"/>
                  </a:cubicBezTo>
                  <a:cubicBezTo>
                    <a:pt x="2935" y="4674"/>
                    <a:pt x="3246" y="4592"/>
                    <a:pt x="3525" y="4412"/>
                  </a:cubicBezTo>
                  <a:cubicBezTo>
                    <a:pt x="3967" y="4100"/>
                    <a:pt x="4246" y="3592"/>
                    <a:pt x="4263" y="3035"/>
                  </a:cubicBezTo>
                  <a:cubicBezTo>
                    <a:pt x="4295" y="2412"/>
                    <a:pt x="4115" y="1789"/>
                    <a:pt x="3771" y="1281"/>
                  </a:cubicBezTo>
                  <a:cubicBezTo>
                    <a:pt x="3427" y="740"/>
                    <a:pt x="2935" y="347"/>
                    <a:pt x="2345" y="133"/>
                  </a:cubicBezTo>
                  <a:cubicBezTo>
                    <a:pt x="2128" y="43"/>
                    <a:pt x="1908" y="1"/>
                    <a:pt x="1693"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51"/>
            <p:cNvSpPr/>
            <p:nvPr/>
          </p:nvSpPr>
          <p:spPr>
            <a:xfrm>
              <a:off x="3412700" y="3133050"/>
              <a:ext cx="56575" cy="39375"/>
            </a:xfrm>
            <a:custGeom>
              <a:avLst/>
              <a:gdLst/>
              <a:ahLst/>
              <a:cxnLst/>
              <a:rect l="l" t="t" r="r" b="b"/>
              <a:pathLst>
                <a:path w="2263" h="1575" extrusionOk="0">
                  <a:moveTo>
                    <a:pt x="132" y="1"/>
                  </a:moveTo>
                  <a:lnTo>
                    <a:pt x="1" y="230"/>
                  </a:lnTo>
                  <a:lnTo>
                    <a:pt x="2131" y="1574"/>
                  </a:lnTo>
                  <a:lnTo>
                    <a:pt x="2263" y="1361"/>
                  </a:lnTo>
                  <a:lnTo>
                    <a:pt x="132"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51"/>
            <p:cNvSpPr/>
            <p:nvPr/>
          </p:nvSpPr>
          <p:spPr>
            <a:xfrm>
              <a:off x="3449175" y="2883075"/>
              <a:ext cx="449150" cy="416375"/>
            </a:xfrm>
            <a:custGeom>
              <a:avLst/>
              <a:gdLst/>
              <a:ahLst/>
              <a:cxnLst/>
              <a:rect l="l" t="t" r="r" b="b"/>
              <a:pathLst>
                <a:path w="17966" h="16655" extrusionOk="0">
                  <a:moveTo>
                    <a:pt x="6950" y="1"/>
                  </a:moveTo>
                  <a:cubicBezTo>
                    <a:pt x="3115" y="1"/>
                    <a:pt x="0" y="3722"/>
                    <a:pt x="0" y="8328"/>
                  </a:cubicBezTo>
                  <a:cubicBezTo>
                    <a:pt x="0" y="12934"/>
                    <a:pt x="3115" y="16654"/>
                    <a:pt x="6950" y="16654"/>
                  </a:cubicBezTo>
                  <a:cubicBezTo>
                    <a:pt x="10245" y="16654"/>
                    <a:pt x="13015" y="13884"/>
                    <a:pt x="13704" y="10164"/>
                  </a:cubicBezTo>
                  <a:cubicBezTo>
                    <a:pt x="13884" y="10409"/>
                    <a:pt x="14146" y="10606"/>
                    <a:pt x="14425" y="10721"/>
                  </a:cubicBezTo>
                  <a:cubicBezTo>
                    <a:pt x="14623" y="10799"/>
                    <a:pt x="14830" y="10836"/>
                    <a:pt x="15039" y="10836"/>
                  </a:cubicBezTo>
                  <a:cubicBezTo>
                    <a:pt x="15968" y="10836"/>
                    <a:pt x="16937" y="10098"/>
                    <a:pt x="17392" y="8934"/>
                  </a:cubicBezTo>
                  <a:cubicBezTo>
                    <a:pt x="17965" y="7525"/>
                    <a:pt x="17539" y="6049"/>
                    <a:pt x="16457" y="5607"/>
                  </a:cubicBezTo>
                  <a:cubicBezTo>
                    <a:pt x="16258" y="5530"/>
                    <a:pt x="16051" y="5493"/>
                    <a:pt x="15842" y="5493"/>
                  </a:cubicBezTo>
                  <a:cubicBezTo>
                    <a:pt x="15070" y="5493"/>
                    <a:pt x="14272" y="5994"/>
                    <a:pt x="13769" y="6820"/>
                  </a:cubicBezTo>
                  <a:cubicBezTo>
                    <a:pt x="13179" y="2935"/>
                    <a:pt x="10343" y="1"/>
                    <a:pt x="6950" y="1"/>
                  </a:cubicBez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51"/>
            <p:cNvSpPr/>
            <p:nvPr/>
          </p:nvSpPr>
          <p:spPr>
            <a:xfrm>
              <a:off x="3445900" y="2879800"/>
              <a:ext cx="456100" cy="422925"/>
            </a:xfrm>
            <a:custGeom>
              <a:avLst/>
              <a:gdLst/>
              <a:ahLst/>
              <a:cxnLst/>
              <a:rect l="l" t="t" r="r" b="b"/>
              <a:pathLst>
                <a:path w="18244" h="16917" extrusionOk="0">
                  <a:moveTo>
                    <a:pt x="7081" y="263"/>
                  </a:moveTo>
                  <a:cubicBezTo>
                    <a:pt x="10360" y="263"/>
                    <a:pt x="13179" y="3082"/>
                    <a:pt x="13769" y="6967"/>
                  </a:cubicBezTo>
                  <a:lnTo>
                    <a:pt x="13818" y="7311"/>
                  </a:lnTo>
                  <a:lnTo>
                    <a:pt x="13999" y="7016"/>
                  </a:lnTo>
                  <a:cubicBezTo>
                    <a:pt x="14499" y="6208"/>
                    <a:pt x="15240" y="5742"/>
                    <a:pt x="15955" y="5742"/>
                  </a:cubicBezTo>
                  <a:cubicBezTo>
                    <a:pt x="16153" y="5742"/>
                    <a:pt x="16350" y="5778"/>
                    <a:pt x="16539" y="5853"/>
                  </a:cubicBezTo>
                  <a:cubicBezTo>
                    <a:pt x="17539" y="6246"/>
                    <a:pt x="17932" y="7672"/>
                    <a:pt x="17408" y="9016"/>
                  </a:cubicBezTo>
                  <a:cubicBezTo>
                    <a:pt x="17178" y="9639"/>
                    <a:pt x="16736" y="10163"/>
                    <a:pt x="16179" y="10524"/>
                  </a:cubicBezTo>
                  <a:cubicBezTo>
                    <a:pt x="15888" y="10721"/>
                    <a:pt x="15545" y="10820"/>
                    <a:pt x="15199" y="10820"/>
                  </a:cubicBezTo>
                  <a:cubicBezTo>
                    <a:pt x="14998" y="10820"/>
                    <a:pt x="14797" y="10787"/>
                    <a:pt x="14605" y="10721"/>
                  </a:cubicBezTo>
                  <a:cubicBezTo>
                    <a:pt x="14343" y="10606"/>
                    <a:pt x="14113" y="10426"/>
                    <a:pt x="13949" y="10196"/>
                  </a:cubicBezTo>
                  <a:lnTo>
                    <a:pt x="13769" y="9967"/>
                  </a:lnTo>
                  <a:lnTo>
                    <a:pt x="13720" y="10262"/>
                  </a:lnTo>
                  <a:cubicBezTo>
                    <a:pt x="13015" y="13966"/>
                    <a:pt x="10229" y="16654"/>
                    <a:pt x="7081" y="16654"/>
                  </a:cubicBezTo>
                  <a:cubicBezTo>
                    <a:pt x="3328" y="16654"/>
                    <a:pt x="263" y="12966"/>
                    <a:pt x="263" y="8459"/>
                  </a:cubicBezTo>
                  <a:cubicBezTo>
                    <a:pt x="263" y="3951"/>
                    <a:pt x="3328" y="263"/>
                    <a:pt x="7081" y="263"/>
                  </a:cubicBezTo>
                  <a:close/>
                  <a:moveTo>
                    <a:pt x="7081" y="1"/>
                  </a:moveTo>
                  <a:cubicBezTo>
                    <a:pt x="3180" y="1"/>
                    <a:pt x="0" y="3787"/>
                    <a:pt x="0" y="8459"/>
                  </a:cubicBezTo>
                  <a:cubicBezTo>
                    <a:pt x="0" y="13130"/>
                    <a:pt x="3180" y="16917"/>
                    <a:pt x="7081" y="16917"/>
                  </a:cubicBezTo>
                  <a:cubicBezTo>
                    <a:pt x="10343" y="16917"/>
                    <a:pt x="13113" y="14327"/>
                    <a:pt x="13917" y="10573"/>
                  </a:cubicBezTo>
                  <a:cubicBezTo>
                    <a:pt x="14097" y="10737"/>
                    <a:pt x="14294" y="10868"/>
                    <a:pt x="14523" y="10967"/>
                  </a:cubicBezTo>
                  <a:cubicBezTo>
                    <a:pt x="14746" y="11047"/>
                    <a:pt x="14981" y="11088"/>
                    <a:pt x="15215" y="11088"/>
                  </a:cubicBezTo>
                  <a:cubicBezTo>
                    <a:pt x="15600" y="11088"/>
                    <a:pt x="15984" y="10978"/>
                    <a:pt x="16310" y="10754"/>
                  </a:cubicBezTo>
                  <a:cubicBezTo>
                    <a:pt x="16933" y="10377"/>
                    <a:pt x="17408" y="9803"/>
                    <a:pt x="17654" y="9114"/>
                  </a:cubicBezTo>
                  <a:cubicBezTo>
                    <a:pt x="18244" y="7639"/>
                    <a:pt x="17785" y="6082"/>
                    <a:pt x="16638" y="5623"/>
                  </a:cubicBezTo>
                  <a:cubicBezTo>
                    <a:pt x="16419" y="5535"/>
                    <a:pt x="16191" y="5493"/>
                    <a:pt x="15961" y="5493"/>
                  </a:cubicBezTo>
                  <a:cubicBezTo>
                    <a:pt x="15246" y="5493"/>
                    <a:pt x="14512" y="5903"/>
                    <a:pt x="13966" y="6623"/>
                  </a:cubicBezTo>
                  <a:cubicBezTo>
                    <a:pt x="13261" y="2755"/>
                    <a:pt x="10409" y="1"/>
                    <a:pt x="70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51"/>
            <p:cNvSpPr/>
            <p:nvPr/>
          </p:nvSpPr>
          <p:spPr>
            <a:xfrm>
              <a:off x="3462700" y="2983275"/>
              <a:ext cx="77475" cy="18275"/>
            </a:xfrm>
            <a:custGeom>
              <a:avLst/>
              <a:gdLst/>
              <a:ahLst/>
              <a:cxnLst/>
              <a:rect l="l" t="t" r="r" b="b"/>
              <a:pathLst>
                <a:path w="3099" h="731" extrusionOk="0">
                  <a:moveTo>
                    <a:pt x="3050" y="249"/>
                  </a:moveTo>
                  <a:lnTo>
                    <a:pt x="3050" y="249"/>
                  </a:lnTo>
                  <a:cubicBezTo>
                    <a:pt x="3066" y="256"/>
                    <a:pt x="3082" y="264"/>
                    <a:pt x="3098" y="271"/>
                  </a:cubicBezTo>
                  <a:lnTo>
                    <a:pt x="3098" y="255"/>
                  </a:lnTo>
                  <a:cubicBezTo>
                    <a:pt x="3082" y="253"/>
                    <a:pt x="3066" y="251"/>
                    <a:pt x="3050" y="249"/>
                  </a:cubicBezTo>
                  <a:close/>
                  <a:moveTo>
                    <a:pt x="1885" y="1"/>
                  </a:moveTo>
                  <a:cubicBezTo>
                    <a:pt x="1471" y="1"/>
                    <a:pt x="1058" y="91"/>
                    <a:pt x="672" y="271"/>
                  </a:cubicBezTo>
                  <a:cubicBezTo>
                    <a:pt x="427" y="386"/>
                    <a:pt x="197" y="533"/>
                    <a:pt x="0" y="730"/>
                  </a:cubicBezTo>
                  <a:cubicBezTo>
                    <a:pt x="476" y="517"/>
                    <a:pt x="984" y="353"/>
                    <a:pt x="1508" y="271"/>
                  </a:cubicBezTo>
                  <a:cubicBezTo>
                    <a:pt x="1803" y="234"/>
                    <a:pt x="2097" y="213"/>
                    <a:pt x="2395" y="213"/>
                  </a:cubicBezTo>
                  <a:cubicBezTo>
                    <a:pt x="2611" y="213"/>
                    <a:pt x="2829" y="224"/>
                    <a:pt x="3050" y="249"/>
                  </a:cubicBezTo>
                  <a:lnTo>
                    <a:pt x="3050" y="249"/>
                  </a:lnTo>
                  <a:cubicBezTo>
                    <a:pt x="2679" y="83"/>
                    <a:pt x="2282" y="1"/>
                    <a:pt x="1885"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51"/>
            <p:cNvSpPr/>
            <p:nvPr/>
          </p:nvSpPr>
          <p:spPr>
            <a:xfrm>
              <a:off x="3678250" y="2970675"/>
              <a:ext cx="76225" cy="23075"/>
            </a:xfrm>
            <a:custGeom>
              <a:avLst/>
              <a:gdLst/>
              <a:ahLst/>
              <a:cxnLst/>
              <a:rect l="l" t="t" r="r" b="b"/>
              <a:pathLst>
                <a:path w="3049" h="923" extrusionOk="0">
                  <a:moveTo>
                    <a:pt x="978" y="0"/>
                  </a:moveTo>
                  <a:cubicBezTo>
                    <a:pt x="925" y="0"/>
                    <a:pt x="872" y="2"/>
                    <a:pt x="820" y="5"/>
                  </a:cubicBezTo>
                  <a:cubicBezTo>
                    <a:pt x="541" y="5"/>
                    <a:pt x="262" y="70"/>
                    <a:pt x="0" y="185"/>
                  </a:cubicBezTo>
                  <a:cubicBezTo>
                    <a:pt x="94" y="179"/>
                    <a:pt x="188" y="177"/>
                    <a:pt x="281" y="177"/>
                  </a:cubicBezTo>
                  <a:cubicBezTo>
                    <a:pt x="723" y="177"/>
                    <a:pt x="1154" y="238"/>
                    <a:pt x="1574" y="333"/>
                  </a:cubicBezTo>
                  <a:cubicBezTo>
                    <a:pt x="2098" y="464"/>
                    <a:pt x="2590" y="660"/>
                    <a:pt x="3049" y="923"/>
                  </a:cubicBezTo>
                  <a:cubicBezTo>
                    <a:pt x="2511" y="339"/>
                    <a:pt x="1758" y="0"/>
                    <a:pt x="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51"/>
            <p:cNvSpPr/>
            <p:nvPr/>
          </p:nvSpPr>
          <p:spPr>
            <a:xfrm>
              <a:off x="3649150" y="3100325"/>
              <a:ext cx="95100" cy="87225"/>
            </a:xfrm>
            <a:custGeom>
              <a:avLst/>
              <a:gdLst/>
              <a:ahLst/>
              <a:cxnLst/>
              <a:rect l="l" t="t" r="r" b="b"/>
              <a:pathLst>
                <a:path w="3804" h="3489" extrusionOk="0">
                  <a:moveTo>
                    <a:pt x="1903" y="0"/>
                  </a:moveTo>
                  <a:cubicBezTo>
                    <a:pt x="1795" y="0"/>
                    <a:pt x="1684" y="10"/>
                    <a:pt x="1574" y="31"/>
                  </a:cubicBezTo>
                  <a:cubicBezTo>
                    <a:pt x="623" y="211"/>
                    <a:pt x="0" y="1129"/>
                    <a:pt x="181" y="2080"/>
                  </a:cubicBezTo>
                  <a:cubicBezTo>
                    <a:pt x="354" y="2918"/>
                    <a:pt x="1075" y="3489"/>
                    <a:pt x="1895" y="3489"/>
                  </a:cubicBezTo>
                  <a:cubicBezTo>
                    <a:pt x="2005" y="3489"/>
                    <a:pt x="2117" y="3478"/>
                    <a:pt x="2230" y="3457"/>
                  </a:cubicBezTo>
                  <a:cubicBezTo>
                    <a:pt x="3180" y="3277"/>
                    <a:pt x="3803" y="2359"/>
                    <a:pt x="3623" y="1424"/>
                  </a:cubicBezTo>
                  <a:cubicBezTo>
                    <a:pt x="3464" y="584"/>
                    <a:pt x="2728" y="0"/>
                    <a:pt x="190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9" name="Google Shape;2989;p51"/>
            <p:cNvSpPr/>
            <p:nvPr/>
          </p:nvSpPr>
          <p:spPr>
            <a:xfrm>
              <a:off x="3473750" y="3131050"/>
              <a:ext cx="95100" cy="87225"/>
            </a:xfrm>
            <a:custGeom>
              <a:avLst/>
              <a:gdLst/>
              <a:ahLst/>
              <a:cxnLst/>
              <a:rect l="l" t="t" r="r" b="b"/>
              <a:pathLst>
                <a:path w="3804" h="3489" extrusionOk="0">
                  <a:moveTo>
                    <a:pt x="1904" y="0"/>
                  </a:moveTo>
                  <a:cubicBezTo>
                    <a:pt x="1795" y="0"/>
                    <a:pt x="1685" y="10"/>
                    <a:pt x="1574" y="31"/>
                  </a:cubicBezTo>
                  <a:cubicBezTo>
                    <a:pt x="624" y="212"/>
                    <a:pt x="1" y="1130"/>
                    <a:pt x="198" y="2080"/>
                  </a:cubicBezTo>
                  <a:cubicBezTo>
                    <a:pt x="357" y="2906"/>
                    <a:pt x="1079" y="3488"/>
                    <a:pt x="1901" y="3488"/>
                  </a:cubicBezTo>
                  <a:cubicBezTo>
                    <a:pt x="2010" y="3488"/>
                    <a:pt x="2119" y="3478"/>
                    <a:pt x="2230" y="3457"/>
                  </a:cubicBezTo>
                  <a:cubicBezTo>
                    <a:pt x="3181" y="3277"/>
                    <a:pt x="3804" y="2359"/>
                    <a:pt x="3623" y="1408"/>
                  </a:cubicBezTo>
                  <a:cubicBezTo>
                    <a:pt x="3464" y="583"/>
                    <a:pt x="2729" y="0"/>
                    <a:pt x="190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0" name="Google Shape;2990;p51"/>
            <p:cNvSpPr/>
            <p:nvPr/>
          </p:nvSpPr>
          <p:spPr>
            <a:xfrm>
              <a:off x="3555725" y="3135925"/>
              <a:ext cx="101225" cy="45925"/>
            </a:xfrm>
            <a:custGeom>
              <a:avLst/>
              <a:gdLst/>
              <a:ahLst/>
              <a:cxnLst/>
              <a:rect l="l" t="t" r="r" b="b"/>
              <a:pathLst>
                <a:path w="4049" h="1837" extrusionOk="0">
                  <a:moveTo>
                    <a:pt x="3803" y="0"/>
                  </a:moveTo>
                  <a:cubicBezTo>
                    <a:pt x="3639" y="705"/>
                    <a:pt x="3131" y="1279"/>
                    <a:pt x="2459" y="1508"/>
                  </a:cubicBezTo>
                  <a:cubicBezTo>
                    <a:pt x="2299" y="1557"/>
                    <a:pt x="2133" y="1579"/>
                    <a:pt x="1967" y="1579"/>
                  </a:cubicBezTo>
                  <a:cubicBezTo>
                    <a:pt x="1230" y="1579"/>
                    <a:pt x="487" y="1131"/>
                    <a:pt x="246" y="476"/>
                  </a:cubicBezTo>
                  <a:lnTo>
                    <a:pt x="0" y="558"/>
                  </a:lnTo>
                  <a:cubicBezTo>
                    <a:pt x="279" y="1312"/>
                    <a:pt x="1148" y="1836"/>
                    <a:pt x="1984" y="1836"/>
                  </a:cubicBezTo>
                  <a:cubicBezTo>
                    <a:pt x="2164" y="1836"/>
                    <a:pt x="2344" y="1820"/>
                    <a:pt x="2524" y="1754"/>
                  </a:cubicBezTo>
                  <a:cubicBezTo>
                    <a:pt x="3295" y="1508"/>
                    <a:pt x="3869" y="853"/>
                    <a:pt x="4049" y="66"/>
                  </a:cubicBezTo>
                  <a:lnTo>
                    <a:pt x="380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1" name="Google Shape;2991;p51"/>
            <p:cNvSpPr/>
            <p:nvPr/>
          </p:nvSpPr>
          <p:spPr>
            <a:xfrm>
              <a:off x="3586450" y="3088375"/>
              <a:ext cx="22975" cy="52500"/>
            </a:xfrm>
            <a:custGeom>
              <a:avLst/>
              <a:gdLst/>
              <a:ahLst/>
              <a:cxnLst/>
              <a:rect l="l" t="t" r="r" b="b"/>
              <a:pathLst>
                <a:path w="919" h="2100" extrusionOk="0">
                  <a:moveTo>
                    <a:pt x="345" y="1"/>
                  </a:moveTo>
                  <a:lnTo>
                    <a:pt x="1" y="2099"/>
                  </a:lnTo>
                  <a:lnTo>
                    <a:pt x="918" y="1935"/>
                  </a:lnTo>
                  <a:lnTo>
                    <a:pt x="869" y="1673"/>
                  </a:lnTo>
                  <a:lnTo>
                    <a:pt x="328" y="1771"/>
                  </a:lnTo>
                  <a:lnTo>
                    <a:pt x="607" y="50"/>
                  </a:lnTo>
                  <a:lnTo>
                    <a:pt x="345"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2" name="Google Shape;2992;p51"/>
            <p:cNvSpPr/>
            <p:nvPr/>
          </p:nvSpPr>
          <p:spPr>
            <a:xfrm>
              <a:off x="3504500" y="3091475"/>
              <a:ext cx="31975" cy="43375"/>
            </a:xfrm>
            <a:custGeom>
              <a:avLst/>
              <a:gdLst/>
              <a:ahLst/>
              <a:cxnLst/>
              <a:rect l="l" t="t" r="r" b="b"/>
              <a:pathLst>
                <a:path w="1279" h="1735" extrusionOk="0">
                  <a:moveTo>
                    <a:pt x="549" y="0"/>
                  </a:moveTo>
                  <a:cubicBezTo>
                    <a:pt x="524" y="0"/>
                    <a:pt x="500" y="3"/>
                    <a:pt x="476" y="8"/>
                  </a:cubicBezTo>
                  <a:cubicBezTo>
                    <a:pt x="164" y="74"/>
                    <a:pt x="0" y="500"/>
                    <a:pt x="99" y="975"/>
                  </a:cubicBezTo>
                  <a:cubicBezTo>
                    <a:pt x="190" y="1419"/>
                    <a:pt x="468" y="1734"/>
                    <a:pt x="744" y="1734"/>
                  </a:cubicBezTo>
                  <a:cubicBezTo>
                    <a:pt x="764" y="1734"/>
                    <a:pt x="784" y="1732"/>
                    <a:pt x="803" y="1729"/>
                  </a:cubicBezTo>
                  <a:cubicBezTo>
                    <a:pt x="1115" y="1664"/>
                    <a:pt x="1279" y="1237"/>
                    <a:pt x="1180" y="762"/>
                  </a:cubicBezTo>
                  <a:cubicBezTo>
                    <a:pt x="1105" y="326"/>
                    <a:pt x="823" y="0"/>
                    <a:pt x="5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3" name="Google Shape;2993;p51"/>
            <p:cNvSpPr/>
            <p:nvPr/>
          </p:nvSpPr>
          <p:spPr>
            <a:xfrm>
              <a:off x="3670050" y="3057200"/>
              <a:ext cx="29925" cy="43200"/>
            </a:xfrm>
            <a:custGeom>
              <a:avLst/>
              <a:gdLst/>
              <a:ahLst/>
              <a:cxnLst/>
              <a:rect l="l" t="t" r="r" b="b"/>
              <a:pathLst>
                <a:path w="1197" h="1728" extrusionOk="0">
                  <a:moveTo>
                    <a:pt x="546" y="0"/>
                  </a:moveTo>
                  <a:cubicBezTo>
                    <a:pt x="533" y="0"/>
                    <a:pt x="521" y="1"/>
                    <a:pt x="509" y="2"/>
                  </a:cubicBezTo>
                  <a:cubicBezTo>
                    <a:pt x="197" y="35"/>
                    <a:pt x="0" y="445"/>
                    <a:pt x="50" y="920"/>
                  </a:cubicBezTo>
                  <a:cubicBezTo>
                    <a:pt x="111" y="1382"/>
                    <a:pt x="360" y="1728"/>
                    <a:pt x="648" y="1728"/>
                  </a:cubicBezTo>
                  <a:cubicBezTo>
                    <a:pt x="667" y="1728"/>
                    <a:pt x="686" y="1726"/>
                    <a:pt x="705" y="1723"/>
                  </a:cubicBezTo>
                  <a:cubicBezTo>
                    <a:pt x="1000" y="1691"/>
                    <a:pt x="1197" y="1281"/>
                    <a:pt x="1148" y="805"/>
                  </a:cubicBezTo>
                  <a:cubicBezTo>
                    <a:pt x="1101" y="350"/>
                    <a:pt x="828" y="0"/>
                    <a:pt x="54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4" name="Google Shape;2994;p51"/>
            <p:cNvSpPr/>
            <p:nvPr/>
          </p:nvSpPr>
          <p:spPr>
            <a:xfrm>
              <a:off x="3316825" y="2732125"/>
              <a:ext cx="563300" cy="328825"/>
            </a:xfrm>
            <a:custGeom>
              <a:avLst/>
              <a:gdLst/>
              <a:ahLst/>
              <a:cxnLst/>
              <a:rect l="l" t="t" r="r" b="b"/>
              <a:pathLst>
                <a:path w="22532" h="13153" extrusionOk="0">
                  <a:moveTo>
                    <a:pt x="11526" y="0"/>
                  </a:moveTo>
                  <a:cubicBezTo>
                    <a:pt x="7624" y="0"/>
                    <a:pt x="5475" y="4088"/>
                    <a:pt x="5475" y="4088"/>
                  </a:cubicBezTo>
                  <a:cubicBezTo>
                    <a:pt x="5475" y="4088"/>
                    <a:pt x="5169" y="4038"/>
                    <a:pt x="4704" y="4038"/>
                  </a:cubicBezTo>
                  <a:cubicBezTo>
                    <a:pt x="3510" y="4038"/>
                    <a:pt x="1268" y="4369"/>
                    <a:pt x="443" y="6727"/>
                  </a:cubicBezTo>
                  <a:cubicBezTo>
                    <a:pt x="0" y="8071"/>
                    <a:pt x="148" y="9563"/>
                    <a:pt x="852" y="10792"/>
                  </a:cubicBezTo>
                  <a:cubicBezTo>
                    <a:pt x="1545" y="12035"/>
                    <a:pt x="2951" y="12301"/>
                    <a:pt x="4019" y="12301"/>
                  </a:cubicBezTo>
                  <a:cubicBezTo>
                    <a:pt x="4797" y="12301"/>
                    <a:pt x="5395" y="12160"/>
                    <a:pt x="5409" y="12153"/>
                  </a:cubicBezTo>
                  <a:cubicBezTo>
                    <a:pt x="5753" y="12022"/>
                    <a:pt x="6458" y="11678"/>
                    <a:pt x="7229" y="11301"/>
                  </a:cubicBezTo>
                  <a:cubicBezTo>
                    <a:pt x="8737" y="10547"/>
                    <a:pt x="10146" y="9596"/>
                    <a:pt x="11392" y="8448"/>
                  </a:cubicBezTo>
                  <a:cubicBezTo>
                    <a:pt x="12377" y="7469"/>
                    <a:pt x="13353" y="7090"/>
                    <a:pt x="14251" y="7090"/>
                  </a:cubicBezTo>
                  <a:cubicBezTo>
                    <a:pt x="15953" y="7090"/>
                    <a:pt x="17370" y="8454"/>
                    <a:pt x="18014" y="9678"/>
                  </a:cubicBezTo>
                  <a:cubicBezTo>
                    <a:pt x="18555" y="10776"/>
                    <a:pt x="18899" y="11956"/>
                    <a:pt x="19063" y="13153"/>
                  </a:cubicBezTo>
                  <a:cubicBezTo>
                    <a:pt x="19063" y="13153"/>
                    <a:pt x="19627" y="11462"/>
                    <a:pt x="21167" y="11462"/>
                  </a:cubicBezTo>
                  <a:cubicBezTo>
                    <a:pt x="21203" y="11462"/>
                    <a:pt x="21239" y="11463"/>
                    <a:pt x="21276" y="11464"/>
                  </a:cubicBezTo>
                  <a:cubicBezTo>
                    <a:pt x="22531" y="3391"/>
                    <a:pt x="20637" y="1832"/>
                    <a:pt x="18981" y="1832"/>
                  </a:cubicBezTo>
                  <a:cubicBezTo>
                    <a:pt x="17939" y="1832"/>
                    <a:pt x="16991" y="2449"/>
                    <a:pt x="16982" y="2449"/>
                  </a:cubicBezTo>
                  <a:cubicBezTo>
                    <a:pt x="16981" y="2449"/>
                    <a:pt x="16981" y="2449"/>
                    <a:pt x="16981" y="2449"/>
                  </a:cubicBezTo>
                  <a:cubicBezTo>
                    <a:pt x="14903" y="646"/>
                    <a:pt x="13076" y="0"/>
                    <a:pt x="1152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51"/>
            <p:cNvSpPr/>
            <p:nvPr/>
          </p:nvSpPr>
          <p:spPr>
            <a:xfrm>
              <a:off x="3313125" y="2729000"/>
              <a:ext cx="559375" cy="347125"/>
            </a:xfrm>
            <a:custGeom>
              <a:avLst/>
              <a:gdLst/>
              <a:ahLst/>
              <a:cxnLst/>
              <a:rect l="l" t="t" r="r" b="b"/>
              <a:pathLst>
                <a:path w="22375" h="13885" extrusionOk="0">
                  <a:moveTo>
                    <a:pt x="11682" y="269"/>
                  </a:moveTo>
                  <a:cubicBezTo>
                    <a:pt x="13389" y="269"/>
                    <a:pt x="15181" y="1072"/>
                    <a:pt x="17031" y="2689"/>
                  </a:cubicBezTo>
                  <a:lnTo>
                    <a:pt x="17113" y="2755"/>
                  </a:lnTo>
                  <a:lnTo>
                    <a:pt x="17195" y="2689"/>
                  </a:lnTo>
                  <a:cubicBezTo>
                    <a:pt x="17207" y="2689"/>
                    <a:pt x="18139" y="2093"/>
                    <a:pt x="19139" y="2093"/>
                  </a:cubicBezTo>
                  <a:cubicBezTo>
                    <a:pt x="19507" y="2093"/>
                    <a:pt x="19884" y="2174"/>
                    <a:pt x="20227" y="2394"/>
                  </a:cubicBezTo>
                  <a:cubicBezTo>
                    <a:pt x="21260" y="3066"/>
                    <a:pt x="22276" y="5180"/>
                    <a:pt x="21309" y="11458"/>
                  </a:cubicBezTo>
                  <a:cubicBezTo>
                    <a:pt x="20195" y="11475"/>
                    <a:pt x="19572" y="12311"/>
                    <a:pt x="19277" y="12835"/>
                  </a:cubicBezTo>
                  <a:cubicBezTo>
                    <a:pt x="19096" y="11770"/>
                    <a:pt x="18752" y="10721"/>
                    <a:pt x="18277" y="9737"/>
                  </a:cubicBezTo>
                  <a:cubicBezTo>
                    <a:pt x="17736" y="8688"/>
                    <a:pt x="16523" y="7377"/>
                    <a:pt x="14917" y="7131"/>
                  </a:cubicBezTo>
                  <a:cubicBezTo>
                    <a:pt x="14753" y="7098"/>
                    <a:pt x="14572" y="7082"/>
                    <a:pt x="14392" y="7082"/>
                  </a:cubicBezTo>
                  <a:cubicBezTo>
                    <a:pt x="13376" y="7082"/>
                    <a:pt x="12392" y="7557"/>
                    <a:pt x="11474" y="8492"/>
                  </a:cubicBezTo>
                  <a:cubicBezTo>
                    <a:pt x="10229" y="9623"/>
                    <a:pt x="8835" y="10573"/>
                    <a:pt x="7327" y="11311"/>
                  </a:cubicBezTo>
                  <a:cubicBezTo>
                    <a:pt x="6426" y="11753"/>
                    <a:pt x="5819" y="12048"/>
                    <a:pt x="5541" y="12163"/>
                  </a:cubicBezTo>
                  <a:cubicBezTo>
                    <a:pt x="5527" y="12170"/>
                    <a:pt x="4943" y="12306"/>
                    <a:pt x="4187" y="12306"/>
                  </a:cubicBezTo>
                  <a:cubicBezTo>
                    <a:pt x="3152" y="12306"/>
                    <a:pt x="1794" y="12052"/>
                    <a:pt x="1132" y="10868"/>
                  </a:cubicBezTo>
                  <a:cubicBezTo>
                    <a:pt x="443" y="9672"/>
                    <a:pt x="279" y="8229"/>
                    <a:pt x="722" y="6902"/>
                  </a:cubicBezTo>
                  <a:cubicBezTo>
                    <a:pt x="1516" y="4638"/>
                    <a:pt x="3637" y="4302"/>
                    <a:pt x="4808" y="4302"/>
                  </a:cubicBezTo>
                  <a:cubicBezTo>
                    <a:pt x="5256" y="4302"/>
                    <a:pt x="5565" y="4352"/>
                    <a:pt x="5606" y="4361"/>
                  </a:cubicBezTo>
                  <a:lnTo>
                    <a:pt x="5705" y="4361"/>
                  </a:lnTo>
                  <a:lnTo>
                    <a:pt x="5754" y="4279"/>
                  </a:lnTo>
                  <a:cubicBezTo>
                    <a:pt x="5770" y="4246"/>
                    <a:pt x="7524" y="952"/>
                    <a:pt x="10688" y="361"/>
                  </a:cubicBezTo>
                  <a:cubicBezTo>
                    <a:pt x="11016" y="300"/>
                    <a:pt x="11347" y="269"/>
                    <a:pt x="11682" y="269"/>
                  </a:cubicBezTo>
                  <a:close/>
                  <a:moveTo>
                    <a:pt x="11673" y="1"/>
                  </a:moveTo>
                  <a:cubicBezTo>
                    <a:pt x="11320" y="1"/>
                    <a:pt x="10970" y="33"/>
                    <a:pt x="10622" y="99"/>
                  </a:cubicBezTo>
                  <a:cubicBezTo>
                    <a:pt x="7639" y="673"/>
                    <a:pt x="5852" y="3558"/>
                    <a:pt x="5557" y="4082"/>
                  </a:cubicBezTo>
                  <a:cubicBezTo>
                    <a:pt x="5434" y="4069"/>
                    <a:pt x="5195" y="4048"/>
                    <a:pt x="4884" y="4048"/>
                  </a:cubicBezTo>
                  <a:cubicBezTo>
                    <a:pt x="3662" y="4048"/>
                    <a:pt x="1325" y="4377"/>
                    <a:pt x="476" y="6820"/>
                  </a:cubicBezTo>
                  <a:cubicBezTo>
                    <a:pt x="1" y="8213"/>
                    <a:pt x="164" y="9721"/>
                    <a:pt x="886" y="10999"/>
                  </a:cubicBezTo>
                  <a:cubicBezTo>
                    <a:pt x="1615" y="12287"/>
                    <a:pt x="3067" y="12563"/>
                    <a:pt x="4169" y="12563"/>
                  </a:cubicBezTo>
                  <a:cubicBezTo>
                    <a:pt x="4974" y="12563"/>
                    <a:pt x="5593" y="12416"/>
                    <a:pt x="5606" y="12409"/>
                  </a:cubicBezTo>
                  <a:cubicBezTo>
                    <a:pt x="5901" y="12294"/>
                    <a:pt x="6524" y="11999"/>
                    <a:pt x="7426" y="11557"/>
                  </a:cubicBezTo>
                  <a:cubicBezTo>
                    <a:pt x="8967" y="10803"/>
                    <a:pt x="10376" y="9836"/>
                    <a:pt x="11638" y="8672"/>
                  </a:cubicBezTo>
                  <a:cubicBezTo>
                    <a:pt x="12521" y="7804"/>
                    <a:pt x="13439" y="7354"/>
                    <a:pt x="14393" y="7354"/>
                  </a:cubicBezTo>
                  <a:cubicBezTo>
                    <a:pt x="14556" y="7354"/>
                    <a:pt x="14719" y="7367"/>
                    <a:pt x="14884" y="7393"/>
                  </a:cubicBezTo>
                  <a:cubicBezTo>
                    <a:pt x="16375" y="7623"/>
                    <a:pt x="17523" y="8869"/>
                    <a:pt x="18047" y="9868"/>
                  </a:cubicBezTo>
                  <a:cubicBezTo>
                    <a:pt x="18851" y="11409"/>
                    <a:pt x="19096" y="13294"/>
                    <a:pt x="19096" y="13311"/>
                  </a:cubicBezTo>
                  <a:lnTo>
                    <a:pt x="19162" y="13884"/>
                  </a:lnTo>
                  <a:lnTo>
                    <a:pt x="19342" y="13327"/>
                  </a:lnTo>
                  <a:cubicBezTo>
                    <a:pt x="19342" y="13311"/>
                    <a:pt x="19904" y="11734"/>
                    <a:pt x="21317" y="11734"/>
                  </a:cubicBezTo>
                  <a:cubicBezTo>
                    <a:pt x="21352" y="11734"/>
                    <a:pt x="21388" y="11735"/>
                    <a:pt x="21424" y="11737"/>
                  </a:cubicBezTo>
                  <a:lnTo>
                    <a:pt x="21539" y="11737"/>
                  </a:lnTo>
                  <a:lnTo>
                    <a:pt x="21555" y="11622"/>
                  </a:lnTo>
                  <a:cubicBezTo>
                    <a:pt x="22375" y="6377"/>
                    <a:pt x="21965" y="3197"/>
                    <a:pt x="20375" y="2181"/>
                  </a:cubicBezTo>
                  <a:cubicBezTo>
                    <a:pt x="19972" y="1922"/>
                    <a:pt x="19539" y="1828"/>
                    <a:pt x="19123" y="1828"/>
                  </a:cubicBezTo>
                  <a:cubicBezTo>
                    <a:pt x="18221" y="1828"/>
                    <a:pt x="17399" y="2270"/>
                    <a:pt x="17129" y="2427"/>
                  </a:cubicBezTo>
                  <a:cubicBezTo>
                    <a:pt x="15259" y="816"/>
                    <a:pt x="13434" y="1"/>
                    <a:pt x="11673" y="1"/>
                  </a:cubicBezTo>
                  <a:close/>
                </a:path>
              </a:pathLst>
            </a:custGeom>
            <a:solidFill>
              <a:srgbClr val="008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51"/>
            <p:cNvSpPr/>
            <p:nvPr/>
          </p:nvSpPr>
          <p:spPr>
            <a:xfrm>
              <a:off x="3815100" y="3059700"/>
              <a:ext cx="36100" cy="54950"/>
            </a:xfrm>
            <a:custGeom>
              <a:avLst/>
              <a:gdLst/>
              <a:ahLst/>
              <a:cxnLst/>
              <a:rect l="l" t="t" r="r" b="b"/>
              <a:pathLst>
                <a:path w="1444" h="2198" extrusionOk="0">
                  <a:moveTo>
                    <a:pt x="1214" y="1"/>
                  </a:moveTo>
                  <a:lnTo>
                    <a:pt x="1" y="2066"/>
                  </a:lnTo>
                  <a:lnTo>
                    <a:pt x="214" y="2197"/>
                  </a:lnTo>
                  <a:lnTo>
                    <a:pt x="1443" y="132"/>
                  </a:lnTo>
                  <a:lnTo>
                    <a:pt x="121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7" name="Google Shape;2997;p51"/>
            <p:cNvSpPr/>
            <p:nvPr/>
          </p:nvSpPr>
          <p:spPr>
            <a:xfrm>
              <a:off x="3404925" y="3015450"/>
              <a:ext cx="53700" cy="81975"/>
            </a:xfrm>
            <a:custGeom>
              <a:avLst/>
              <a:gdLst/>
              <a:ahLst/>
              <a:cxnLst/>
              <a:rect l="l" t="t" r="r" b="b"/>
              <a:pathLst>
                <a:path w="2148" h="3279" extrusionOk="0">
                  <a:moveTo>
                    <a:pt x="2147" y="0"/>
                  </a:moveTo>
                  <a:lnTo>
                    <a:pt x="0" y="230"/>
                  </a:lnTo>
                  <a:lnTo>
                    <a:pt x="33" y="361"/>
                  </a:lnTo>
                  <a:cubicBezTo>
                    <a:pt x="33" y="361"/>
                    <a:pt x="148" y="2295"/>
                    <a:pt x="951" y="3066"/>
                  </a:cubicBezTo>
                  <a:cubicBezTo>
                    <a:pt x="1213" y="3082"/>
                    <a:pt x="1475" y="3147"/>
                    <a:pt x="1721" y="3279"/>
                  </a:cubicBezTo>
                  <a:cubicBezTo>
                    <a:pt x="1770" y="2754"/>
                    <a:pt x="1836" y="2213"/>
                    <a:pt x="1902" y="1656"/>
                  </a:cubicBezTo>
                  <a:cubicBezTo>
                    <a:pt x="1984" y="1115"/>
                    <a:pt x="2049" y="558"/>
                    <a:pt x="2147" y="0"/>
                  </a:cubicBezTo>
                  <a:close/>
                </a:path>
              </a:pathLst>
            </a:custGeom>
            <a:solidFill>
              <a:srgbClr val="0089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8" name="Google Shape;2998;p51"/>
            <p:cNvSpPr/>
            <p:nvPr/>
          </p:nvSpPr>
          <p:spPr>
            <a:xfrm>
              <a:off x="3402450" y="3011750"/>
              <a:ext cx="59850" cy="91425"/>
            </a:xfrm>
            <a:custGeom>
              <a:avLst/>
              <a:gdLst/>
              <a:ahLst/>
              <a:cxnLst/>
              <a:rect l="l" t="t" r="r" b="b"/>
              <a:pathLst>
                <a:path w="2394" h="3657" extrusionOk="0">
                  <a:moveTo>
                    <a:pt x="2083" y="296"/>
                  </a:moveTo>
                  <a:lnTo>
                    <a:pt x="2083" y="296"/>
                  </a:lnTo>
                  <a:cubicBezTo>
                    <a:pt x="2017" y="771"/>
                    <a:pt x="1951" y="1279"/>
                    <a:pt x="1886" y="1787"/>
                  </a:cubicBezTo>
                  <a:cubicBezTo>
                    <a:pt x="1820" y="2279"/>
                    <a:pt x="1771" y="2755"/>
                    <a:pt x="1722" y="3230"/>
                  </a:cubicBezTo>
                  <a:cubicBezTo>
                    <a:pt x="1525" y="3148"/>
                    <a:pt x="1312" y="3099"/>
                    <a:pt x="1099" y="3082"/>
                  </a:cubicBezTo>
                  <a:cubicBezTo>
                    <a:pt x="394" y="2361"/>
                    <a:pt x="263" y="575"/>
                    <a:pt x="263" y="493"/>
                  </a:cubicBezTo>
                  <a:lnTo>
                    <a:pt x="2083" y="296"/>
                  </a:lnTo>
                  <a:close/>
                  <a:moveTo>
                    <a:pt x="2394" y="1"/>
                  </a:moveTo>
                  <a:lnTo>
                    <a:pt x="83" y="263"/>
                  </a:lnTo>
                  <a:lnTo>
                    <a:pt x="116" y="509"/>
                  </a:lnTo>
                  <a:lnTo>
                    <a:pt x="1" y="509"/>
                  </a:lnTo>
                  <a:cubicBezTo>
                    <a:pt x="1" y="591"/>
                    <a:pt x="132" y="2509"/>
                    <a:pt x="952" y="3295"/>
                  </a:cubicBezTo>
                  <a:lnTo>
                    <a:pt x="984" y="3328"/>
                  </a:lnTo>
                  <a:lnTo>
                    <a:pt x="1033" y="3328"/>
                  </a:lnTo>
                  <a:cubicBezTo>
                    <a:pt x="1279" y="3345"/>
                    <a:pt x="1525" y="3410"/>
                    <a:pt x="1755" y="3541"/>
                  </a:cubicBezTo>
                  <a:lnTo>
                    <a:pt x="1935" y="3656"/>
                  </a:lnTo>
                  <a:lnTo>
                    <a:pt x="1951" y="3443"/>
                  </a:lnTo>
                  <a:cubicBezTo>
                    <a:pt x="2001" y="2935"/>
                    <a:pt x="2066" y="2394"/>
                    <a:pt x="2132" y="1837"/>
                  </a:cubicBezTo>
                  <a:cubicBezTo>
                    <a:pt x="2214" y="1263"/>
                    <a:pt x="2279" y="706"/>
                    <a:pt x="2361" y="165"/>
                  </a:cubicBezTo>
                  <a:lnTo>
                    <a:pt x="2394"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51"/>
            <p:cNvSpPr/>
            <p:nvPr/>
          </p:nvSpPr>
          <p:spPr>
            <a:xfrm>
              <a:off x="3590950" y="3002750"/>
              <a:ext cx="193050" cy="165150"/>
            </a:xfrm>
            <a:custGeom>
              <a:avLst/>
              <a:gdLst/>
              <a:ahLst/>
              <a:cxnLst/>
              <a:rect l="l" t="t" r="r" b="b"/>
              <a:pathLst>
                <a:path w="7722" h="6606" extrusionOk="0">
                  <a:moveTo>
                    <a:pt x="4410" y="262"/>
                  </a:moveTo>
                  <a:cubicBezTo>
                    <a:pt x="6098" y="262"/>
                    <a:pt x="7459" y="1623"/>
                    <a:pt x="7459" y="3311"/>
                  </a:cubicBezTo>
                  <a:cubicBezTo>
                    <a:pt x="7459" y="5141"/>
                    <a:pt x="5958" y="6349"/>
                    <a:pt x="4393" y="6349"/>
                  </a:cubicBezTo>
                  <a:cubicBezTo>
                    <a:pt x="3645" y="6349"/>
                    <a:pt x="2883" y="6073"/>
                    <a:pt x="2263" y="5459"/>
                  </a:cubicBezTo>
                  <a:cubicBezTo>
                    <a:pt x="345" y="3541"/>
                    <a:pt x="1706" y="262"/>
                    <a:pt x="4410" y="262"/>
                  </a:cubicBezTo>
                  <a:close/>
                  <a:moveTo>
                    <a:pt x="4393" y="1"/>
                  </a:moveTo>
                  <a:cubicBezTo>
                    <a:pt x="3582" y="1"/>
                    <a:pt x="2755" y="300"/>
                    <a:pt x="2083" y="967"/>
                  </a:cubicBezTo>
                  <a:cubicBezTo>
                    <a:pt x="1" y="3049"/>
                    <a:pt x="1476" y="6606"/>
                    <a:pt x="4410" y="6606"/>
                  </a:cubicBezTo>
                  <a:cubicBezTo>
                    <a:pt x="6230" y="6606"/>
                    <a:pt x="7705" y="5131"/>
                    <a:pt x="7721" y="3311"/>
                  </a:cubicBezTo>
                  <a:cubicBezTo>
                    <a:pt x="7721" y="1314"/>
                    <a:pt x="6092" y="1"/>
                    <a:pt x="43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51"/>
            <p:cNvSpPr/>
            <p:nvPr/>
          </p:nvSpPr>
          <p:spPr>
            <a:xfrm>
              <a:off x="3572925" y="3086150"/>
              <a:ext cx="51650" cy="14150"/>
            </a:xfrm>
            <a:custGeom>
              <a:avLst/>
              <a:gdLst/>
              <a:ahLst/>
              <a:cxnLst/>
              <a:rect l="l" t="t" r="r" b="b"/>
              <a:pathLst>
                <a:path w="2066" h="566" extrusionOk="0">
                  <a:moveTo>
                    <a:pt x="1122" y="1"/>
                  </a:moveTo>
                  <a:cubicBezTo>
                    <a:pt x="727" y="1"/>
                    <a:pt x="334" y="125"/>
                    <a:pt x="1" y="369"/>
                  </a:cubicBezTo>
                  <a:lnTo>
                    <a:pt x="165" y="565"/>
                  </a:lnTo>
                  <a:cubicBezTo>
                    <a:pt x="410" y="385"/>
                    <a:pt x="722" y="287"/>
                    <a:pt x="1033" y="270"/>
                  </a:cubicBezTo>
                  <a:cubicBezTo>
                    <a:pt x="1064" y="269"/>
                    <a:pt x="1096" y="268"/>
                    <a:pt x="1127" y="268"/>
                  </a:cubicBezTo>
                  <a:cubicBezTo>
                    <a:pt x="1407" y="268"/>
                    <a:pt x="1684" y="334"/>
                    <a:pt x="1935" y="467"/>
                  </a:cubicBezTo>
                  <a:lnTo>
                    <a:pt x="2066" y="254"/>
                  </a:lnTo>
                  <a:cubicBezTo>
                    <a:pt x="1771" y="84"/>
                    <a:pt x="1446" y="1"/>
                    <a:pt x="1122"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51"/>
            <p:cNvSpPr/>
            <p:nvPr/>
          </p:nvSpPr>
          <p:spPr>
            <a:xfrm>
              <a:off x="3397550" y="3029700"/>
              <a:ext cx="181550" cy="155425"/>
            </a:xfrm>
            <a:custGeom>
              <a:avLst/>
              <a:gdLst/>
              <a:ahLst/>
              <a:cxnLst/>
              <a:rect l="l" t="t" r="r" b="b"/>
              <a:pathLst>
                <a:path w="7262" h="6217" extrusionOk="0">
                  <a:moveTo>
                    <a:pt x="4147" y="266"/>
                  </a:moveTo>
                  <a:cubicBezTo>
                    <a:pt x="5721" y="266"/>
                    <a:pt x="6999" y="1545"/>
                    <a:pt x="6999" y="3118"/>
                  </a:cubicBezTo>
                  <a:cubicBezTo>
                    <a:pt x="6999" y="4825"/>
                    <a:pt x="5598" y="5963"/>
                    <a:pt x="4132" y="5963"/>
                  </a:cubicBezTo>
                  <a:cubicBezTo>
                    <a:pt x="3431" y="5963"/>
                    <a:pt x="2715" y="5702"/>
                    <a:pt x="2131" y="5118"/>
                  </a:cubicBezTo>
                  <a:cubicBezTo>
                    <a:pt x="344" y="3331"/>
                    <a:pt x="1606" y="266"/>
                    <a:pt x="4147" y="266"/>
                  </a:cubicBezTo>
                  <a:close/>
                  <a:moveTo>
                    <a:pt x="4133" y="1"/>
                  </a:moveTo>
                  <a:cubicBezTo>
                    <a:pt x="3368" y="1"/>
                    <a:pt x="2587" y="285"/>
                    <a:pt x="1951" y="922"/>
                  </a:cubicBezTo>
                  <a:cubicBezTo>
                    <a:pt x="0" y="2873"/>
                    <a:pt x="1377" y="6216"/>
                    <a:pt x="4147" y="6216"/>
                  </a:cubicBezTo>
                  <a:cubicBezTo>
                    <a:pt x="5868" y="6216"/>
                    <a:pt x="7245" y="4823"/>
                    <a:pt x="7261" y="3118"/>
                  </a:cubicBezTo>
                  <a:cubicBezTo>
                    <a:pt x="7261" y="1245"/>
                    <a:pt x="5732" y="1"/>
                    <a:pt x="413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51"/>
            <p:cNvSpPr/>
            <p:nvPr/>
          </p:nvSpPr>
          <p:spPr>
            <a:xfrm>
              <a:off x="3781100" y="3067075"/>
              <a:ext cx="14375" cy="7400"/>
            </a:xfrm>
            <a:custGeom>
              <a:avLst/>
              <a:gdLst/>
              <a:ahLst/>
              <a:cxnLst/>
              <a:rect l="l" t="t" r="r" b="b"/>
              <a:pathLst>
                <a:path w="575" h="296" extrusionOk="0">
                  <a:moveTo>
                    <a:pt x="558" y="1"/>
                  </a:moveTo>
                  <a:lnTo>
                    <a:pt x="0" y="33"/>
                  </a:lnTo>
                  <a:lnTo>
                    <a:pt x="17" y="296"/>
                  </a:lnTo>
                  <a:lnTo>
                    <a:pt x="574" y="263"/>
                  </a:lnTo>
                  <a:lnTo>
                    <a:pt x="558"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51"/>
            <p:cNvSpPr/>
            <p:nvPr/>
          </p:nvSpPr>
          <p:spPr>
            <a:xfrm>
              <a:off x="2455850" y="3604700"/>
              <a:ext cx="682625" cy="1026350"/>
            </a:xfrm>
            <a:custGeom>
              <a:avLst/>
              <a:gdLst/>
              <a:ahLst/>
              <a:cxnLst/>
              <a:rect l="l" t="t" r="r" b="b"/>
              <a:pathLst>
                <a:path w="27305" h="41054" extrusionOk="0">
                  <a:moveTo>
                    <a:pt x="9049" y="1"/>
                  </a:moveTo>
                  <a:cubicBezTo>
                    <a:pt x="9049" y="1"/>
                    <a:pt x="1" y="14179"/>
                    <a:pt x="5246" y="33652"/>
                  </a:cubicBezTo>
                  <a:cubicBezTo>
                    <a:pt x="5246" y="33652"/>
                    <a:pt x="5937" y="41054"/>
                    <a:pt x="8022" y="41054"/>
                  </a:cubicBezTo>
                  <a:cubicBezTo>
                    <a:pt x="9275" y="41054"/>
                    <a:pt x="11030" y="38383"/>
                    <a:pt x="13442" y="29833"/>
                  </a:cubicBezTo>
                  <a:lnTo>
                    <a:pt x="17917" y="29833"/>
                  </a:lnTo>
                  <a:cubicBezTo>
                    <a:pt x="17917" y="29833"/>
                    <a:pt x="18638" y="40504"/>
                    <a:pt x="21605" y="40537"/>
                  </a:cubicBezTo>
                  <a:cubicBezTo>
                    <a:pt x="21608" y="40537"/>
                    <a:pt x="21612" y="40537"/>
                    <a:pt x="21616" y="40537"/>
                  </a:cubicBezTo>
                  <a:cubicBezTo>
                    <a:pt x="26491" y="40537"/>
                    <a:pt x="27305" y="9484"/>
                    <a:pt x="222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51"/>
            <p:cNvSpPr/>
            <p:nvPr/>
          </p:nvSpPr>
          <p:spPr>
            <a:xfrm>
              <a:off x="2546825" y="3832550"/>
              <a:ext cx="84850" cy="270900"/>
            </a:xfrm>
            <a:custGeom>
              <a:avLst/>
              <a:gdLst/>
              <a:ahLst/>
              <a:cxnLst/>
              <a:rect l="l" t="t" r="r" b="b"/>
              <a:pathLst>
                <a:path w="3394" h="10836" extrusionOk="0">
                  <a:moveTo>
                    <a:pt x="1656" y="1"/>
                  </a:moveTo>
                  <a:cubicBezTo>
                    <a:pt x="673" y="3541"/>
                    <a:pt x="115" y="7164"/>
                    <a:pt x="1" y="10835"/>
                  </a:cubicBezTo>
                  <a:cubicBezTo>
                    <a:pt x="132" y="10720"/>
                    <a:pt x="247" y="10589"/>
                    <a:pt x="361" y="10458"/>
                  </a:cubicBezTo>
                  <a:cubicBezTo>
                    <a:pt x="2132" y="8540"/>
                    <a:pt x="3394" y="5967"/>
                    <a:pt x="2918" y="3312"/>
                  </a:cubicBezTo>
                  <a:cubicBezTo>
                    <a:pt x="2722" y="2181"/>
                    <a:pt x="2312" y="1082"/>
                    <a:pt x="1705" y="83"/>
                  </a:cubicBezTo>
                  <a:lnTo>
                    <a:pt x="165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51"/>
            <p:cNvSpPr/>
            <p:nvPr/>
          </p:nvSpPr>
          <p:spPr>
            <a:xfrm>
              <a:off x="2543150" y="3824350"/>
              <a:ext cx="94675" cy="287700"/>
            </a:xfrm>
            <a:custGeom>
              <a:avLst/>
              <a:gdLst/>
              <a:ahLst/>
              <a:cxnLst/>
              <a:rect l="l" t="t" r="r" b="b"/>
              <a:pathLst>
                <a:path w="3787" h="11508" extrusionOk="0">
                  <a:moveTo>
                    <a:pt x="1852" y="673"/>
                  </a:moveTo>
                  <a:cubicBezTo>
                    <a:pt x="2377" y="1607"/>
                    <a:pt x="2754" y="2607"/>
                    <a:pt x="2934" y="3672"/>
                  </a:cubicBezTo>
                  <a:cubicBezTo>
                    <a:pt x="3475" y="6803"/>
                    <a:pt x="1574" y="9409"/>
                    <a:pt x="410" y="10688"/>
                  </a:cubicBezTo>
                  <a:lnTo>
                    <a:pt x="279" y="10819"/>
                  </a:lnTo>
                  <a:cubicBezTo>
                    <a:pt x="426" y="7393"/>
                    <a:pt x="951" y="3984"/>
                    <a:pt x="1836" y="673"/>
                  </a:cubicBezTo>
                  <a:close/>
                  <a:moveTo>
                    <a:pt x="1754" y="1"/>
                  </a:moveTo>
                  <a:lnTo>
                    <a:pt x="1672" y="296"/>
                  </a:lnTo>
                  <a:cubicBezTo>
                    <a:pt x="689" y="3836"/>
                    <a:pt x="131" y="7492"/>
                    <a:pt x="17" y="11163"/>
                  </a:cubicBezTo>
                  <a:lnTo>
                    <a:pt x="0" y="11507"/>
                  </a:lnTo>
                  <a:lnTo>
                    <a:pt x="246" y="11278"/>
                  </a:lnTo>
                  <a:cubicBezTo>
                    <a:pt x="377" y="11147"/>
                    <a:pt x="492" y="11016"/>
                    <a:pt x="623" y="10885"/>
                  </a:cubicBezTo>
                  <a:cubicBezTo>
                    <a:pt x="1836" y="9573"/>
                    <a:pt x="3787" y="6885"/>
                    <a:pt x="3213" y="3640"/>
                  </a:cubicBezTo>
                  <a:cubicBezTo>
                    <a:pt x="3016" y="2476"/>
                    <a:pt x="2590" y="1361"/>
                    <a:pt x="1984" y="361"/>
                  </a:cubicBezTo>
                  <a:lnTo>
                    <a:pt x="175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51"/>
            <p:cNvSpPr/>
            <p:nvPr/>
          </p:nvSpPr>
          <p:spPr>
            <a:xfrm>
              <a:off x="2980800" y="4282075"/>
              <a:ext cx="113125" cy="256150"/>
            </a:xfrm>
            <a:custGeom>
              <a:avLst/>
              <a:gdLst/>
              <a:ahLst/>
              <a:cxnLst/>
              <a:rect l="l" t="t" r="r" b="b"/>
              <a:pathLst>
                <a:path w="4525" h="10246" extrusionOk="0">
                  <a:moveTo>
                    <a:pt x="4524" y="1"/>
                  </a:moveTo>
                  <a:cubicBezTo>
                    <a:pt x="3541" y="197"/>
                    <a:pt x="2606" y="640"/>
                    <a:pt x="1836" y="1312"/>
                  </a:cubicBezTo>
                  <a:cubicBezTo>
                    <a:pt x="1066" y="1968"/>
                    <a:pt x="508" y="2836"/>
                    <a:pt x="246" y="3820"/>
                  </a:cubicBezTo>
                  <a:cubicBezTo>
                    <a:pt x="0" y="4853"/>
                    <a:pt x="66" y="5918"/>
                    <a:pt x="443" y="6901"/>
                  </a:cubicBezTo>
                  <a:cubicBezTo>
                    <a:pt x="984" y="8229"/>
                    <a:pt x="1869" y="9377"/>
                    <a:pt x="3000" y="10245"/>
                  </a:cubicBezTo>
                  <a:cubicBezTo>
                    <a:pt x="3787" y="7787"/>
                    <a:pt x="4295" y="4131"/>
                    <a:pt x="452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51"/>
            <p:cNvSpPr/>
            <p:nvPr/>
          </p:nvSpPr>
          <p:spPr>
            <a:xfrm>
              <a:off x="2977100" y="4277575"/>
              <a:ext cx="120500" cy="266375"/>
            </a:xfrm>
            <a:custGeom>
              <a:avLst/>
              <a:gdLst/>
              <a:ahLst/>
              <a:cxnLst/>
              <a:rect l="l" t="t" r="r" b="b"/>
              <a:pathLst>
                <a:path w="4820" h="10655" extrusionOk="0">
                  <a:moveTo>
                    <a:pt x="4525" y="345"/>
                  </a:moveTo>
                  <a:lnTo>
                    <a:pt x="4525" y="345"/>
                  </a:lnTo>
                  <a:cubicBezTo>
                    <a:pt x="4295" y="4393"/>
                    <a:pt x="3787" y="7868"/>
                    <a:pt x="3099" y="10179"/>
                  </a:cubicBezTo>
                  <a:cubicBezTo>
                    <a:pt x="2050" y="9360"/>
                    <a:pt x="1230" y="8262"/>
                    <a:pt x="738" y="7032"/>
                  </a:cubicBezTo>
                  <a:cubicBezTo>
                    <a:pt x="361" y="6065"/>
                    <a:pt x="296" y="5033"/>
                    <a:pt x="525" y="4033"/>
                  </a:cubicBezTo>
                  <a:cubicBezTo>
                    <a:pt x="787" y="3082"/>
                    <a:pt x="1328" y="2213"/>
                    <a:pt x="2066" y="1574"/>
                  </a:cubicBezTo>
                  <a:cubicBezTo>
                    <a:pt x="2787" y="968"/>
                    <a:pt x="3623" y="541"/>
                    <a:pt x="4525" y="345"/>
                  </a:cubicBezTo>
                  <a:close/>
                  <a:moveTo>
                    <a:pt x="4820" y="0"/>
                  </a:moveTo>
                  <a:lnTo>
                    <a:pt x="4656" y="33"/>
                  </a:lnTo>
                  <a:cubicBezTo>
                    <a:pt x="3623" y="230"/>
                    <a:pt x="2672" y="689"/>
                    <a:pt x="1886" y="1377"/>
                  </a:cubicBezTo>
                  <a:cubicBezTo>
                    <a:pt x="1099" y="2049"/>
                    <a:pt x="525" y="2967"/>
                    <a:pt x="263" y="3967"/>
                  </a:cubicBezTo>
                  <a:cubicBezTo>
                    <a:pt x="1" y="5016"/>
                    <a:pt x="83" y="6114"/>
                    <a:pt x="460" y="7131"/>
                  </a:cubicBezTo>
                  <a:cubicBezTo>
                    <a:pt x="1001" y="8475"/>
                    <a:pt x="1902" y="9655"/>
                    <a:pt x="3066" y="10524"/>
                  </a:cubicBezTo>
                  <a:lnTo>
                    <a:pt x="3213" y="10655"/>
                  </a:lnTo>
                  <a:lnTo>
                    <a:pt x="3295" y="10458"/>
                  </a:lnTo>
                  <a:cubicBezTo>
                    <a:pt x="4049" y="8065"/>
                    <a:pt x="4574" y="4508"/>
                    <a:pt x="4820" y="181"/>
                  </a:cubicBezTo>
                  <a:lnTo>
                    <a:pt x="482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51"/>
            <p:cNvSpPr/>
            <p:nvPr/>
          </p:nvSpPr>
          <p:spPr>
            <a:xfrm>
              <a:off x="3118075" y="3897700"/>
              <a:ext cx="728625" cy="441375"/>
            </a:xfrm>
            <a:custGeom>
              <a:avLst/>
              <a:gdLst/>
              <a:ahLst/>
              <a:cxnLst/>
              <a:rect l="l" t="t" r="r" b="b"/>
              <a:pathLst>
                <a:path w="29145" h="17655" extrusionOk="0">
                  <a:moveTo>
                    <a:pt x="14572" y="1"/>
                  </a:moveTo>
                  <a:cubicBezTo>
                    <a:pt x="6524" y="1"/>
                    <a:pt x="0" y="3951"/>
                    <a:pt x="0" y="8819"/>
                  </a:cubicBezTo>
                  <a:cubicBezTo>
                    <a:pt x="0" y="13704"/>
                    <a:pt x="6524" y="17654"/>
                    <a:pt x="14572" y="17654"/>
                  </a:cubicBezTo>
                  <a:cubicBezTo>
                    <a:pt x="22620" y="17654"/>
                    <a:pt x="29144" y="13704"/>
                    <a:pt x="29144" y="8819"/>
                  </a:cubicBezTo>
                  <a:cubicBezTo>
                    <a:pt x="29144" y="3951"/>
                    <a:pt x="22620" y="1"/>
                    <a:pt x="14572"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51"/>
            <p:cNvSpPr/>
            <p:nvPr/>
          </p:nvSpPr>
          <p:spPr>
            <a:xfrm>
              <a:off x="3114800" y="3894425"/>
              <a:ext cx="735575" cy="447925"/>
            </a:xfrm>
            <a:custGeom>
              <a:avLst/>
              <a:gdLst/>
              <a:ahLst/>
              <a:cxnLst/>
              <a:rect l="l" t="t" r="r" b="b"/>
              <a:pathLst>
                <a:path w="29423" h="17917" extrusionOk="0">
                  <a:moveTo>
                    <a:pt x="14703" y="263"/>
                  </a:moveTo>
                  <a:cubicBezTo>
                    <a:pt x="22669" y="263"/>
                    <a:pt x="29144" y="4164"/>
                    <a:pt x="29144" y="8950"/>
                  </a:cubicBezTo>
                  <a:cubicBezTo>
                    <a:pt x="29144" y="13753"/>
                    <a:pt x="22669" y="17638"/>
                    <a:pt x="14703" y="17638"/>
                  </a:cubicBezTo>
                  <a:cubicBezTo>
                    <a:pt x="6753" y="17638"/>
                    <a:pt x="279" y="13753"/>
                    <a:pt x="279" y="8950"/>
                  </a:cubicBezTo>
                  <a:cubicBezTo>
                    <a:pt x="279" y="4164"/>
                    <a:pt x="6753" y="263"/>
                    <a:pt x="14703" y="263"/>
                  </a:cubicBezTo>
                  <a:close/>
                  <a:moveTo>
                    <a:pt x="14703" y="1"/>
                  </a:moveTo>
                  <a:cubicBezTo>
                    <a:pt x="6589" y="1"/>
                    <a:pt x="0" y="4016"/>
                    <a:pt x="0" y="8950"/>
                  </a:cubicBezTo>
                  <a:cubicBezTo>
                    <a:pt x="0" y="13900"/>
                    <a:pt x="6589" y="17916"/>
                    <a:pt x="14703" y="17916"/>
                  </a:cubicBezTo>
                  <a:cubicBezTo>
                    <a:pt x="22817" y="17916"/>
                    <a:pt x="29423" y="13900"/>
                    <a:pt x="29423" y="8950"/>
                  </a:cubicBezTo>
                  <a:cubicBezTo>
                    <a:pt x="29423" y="4016"/>
                    <a:pt x="22817" y="1"/>
                    <a:pt x="14703"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51"/>
            <p:cNvSpPr/>
            <p:nvPr/>
          </p:nvSpPr>
          <p:spPr>
            <a:xfrm>
              <a:off x="2578800" y="4414450"/>
              <a:ext cx="145500" cy="216725"/>
            </a:xfrm>
            <a:custGeom>
              <a:avLst/>
              <a:gdLst/>
              <a:ahLst/>
              <a:cxnLst/>
              <a:rect l="l" t="t" r="r" b="b"/>
              <a:pathLst>
                <a:path w="5820" h="8669" extrusionOk="0">
                  <a:moveTo>
                    <a:pt x="0" y="0"/>
                  </a:moveTo>
                  <a:lnTo>
                    <a:pt x="0" y="0"/>
                  </a:lnTo>
                  <a:cubicBezTo>
                    <a:pt x="66" y="246"/>
                    <a:pt x="115" y="476"/>
                    <a:pt x="164" y="705"/>
                  </a:cubicBezTo>
                  <a:cubicBezTo>
                    <a:pt x="263" y="1049"/>
                    <a:pt x="328" y="1410"/>
                    <a:pt x="377" y="1770"/>
                  </a:cubicBezTo>
                  <a:cubicBezTo>
                    <a:pt x="574" y="3448"/>
                    <a:pt x="1342" y="8669"/>
                    <a:pt x="3091" y="8669"/>
                  </a:cubicBezTo>
                  <a:cubicBezTo>
                    <a:pt x="3820" y="8669"/>
                    <a:pt x="4720" y="7761"/>
                    <a:pt x="5819" y="5311"/>
                  </a:cubicBezTo>
                  <a:cubicBezTo>
                    <a:pt x="5278" y="3918"/>
                    <a:pt x="4410" y="2672"/>
                    <a:pt x="3279" y="1705"/>
                  </a:cubicBezTo>
                  <a:cubicBezTo>
                    <a:pt x="2410" y="934"/>
                    <a:pt x="1197" y="66"/>
                    <a:pt x="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51"/>
            <p:cNvSpPr/>
            <p:nvPr/>
          </p:nvSpPr>
          <p:spPr>
            <a:xfrm>
              <a:off x="2574700" y="4411175"/>
              <a:ext cx="153275" cy="223350"/>
            </a:xfrm>
            <a:custGeom>
              <a:avLst/>
              <a:gdLst/>
              <a:ahLst/>
              <a:cxnLst/>
              <a:rect l="l" t="t" r="r" b="b"/>
              <a:pathLst>
                <a:path w="6131" h="8934" extrusionOk="0">
                  <a:moveTo>
                    <a:pt x="345" y="295"/>
                  </a:moveTo>
                  <a:lnTo>
                    <a:pt x="345" y="295"/>
                  </a:lnTo>
                  <a:cubicBezTo>
                    <a:pt x="1213" y="377"/>
                    <a:pt x="2197" y="918"/>
                    <a:pt x="3361" y="1934"/>
                  </a:cubicBezTo>
                  <a:cubicBezTo>
                    <a:pt x="4459" y="2885"/>
                    <a:pt x="5311" y="4081"/>
                    <a:pt x="5852" y="5442"/>
                  </a:cubicBezTo>
                  <a:cubicBezTo>
                    <a:pt x="4672" y="8063"/>
                    <a:pt x="3807" y="8663"/>
                    <a:pt x="3258" y="8663"/>
                  </a:cubicBezTo>
                  <a:cubicBezTo>
                    <a:pt x="3219" y="8663"/>
                    <a:pt x="3183" y="8660"/>
                    <a:pt x="3147" y="8655"/>
                  </a:cubicBezTo>
                  <a:cubicBezTo>
                    <a:pt x="1902" y="8458"/>
                    <a:pt x="1049" y="5032"/>
                    <a:pt x="672" y="1885"/>
                  </a:cubicBezTo>
                  <a:cubicBezTo>
                    <a:pt x="640" y="1524"/>
                    <a:pt x="558" y="1164"/>
                    <a:pt x="476" y="803"/>
                  </a:cubicBezTo>
                  <a:cubicBezTo>
                    <a:pt x="427" y="623"/>
                    <a:pt x="394" y="459"/>
                    <a:pt x="345" y="295"/>
                  </a:cubicBezTo>
                  <a:close/>
                  <a:moveTo>
                    <a:pt x="0" y="0"/>
                  </a:moveTo>
                  <a:lnTo>
                    <a:pt x="66" y="295"/>
                  </a:lnTo>
                  <a:cubicBezTo>
                    <a:pt x="115" y="475"/>
                    <a:pt x="164" y="672"/>
                    <a:pt x="197" y="869"/>
                  </a:cubicBezTo>
                  <a:cubicBezTo>
                    <a:pt x="295" y="1213"/>
                    <a:pt x="361" y="1574"/>
                    <a:pt x="410" y="1918"/>
                  </a:cubicBezTo>
                  <a:cubicBezTo>
                    <a:pt x="656" y="3934"/>
                    <a:pt x="1394" y="8655"/>
                    <a:pt x="3115" y="8917"/>
                  </a:cubicBezTo>
                  <a:cubicBezTo>
                    <a:pt x="3164" y="8933"/>
                    <a:pt x="3213" y="8933"/>
                    <a:pt x="3262" y="8933"/>
                  </a:cubicBezTo>
                  <a:cubicBezTo>
                    <a:pt x="4147" y="8933"/>
                    <a:pt x="5082" y="7802"/>
                    <a:pt x="6114" y="5491"/>
                  </a:cubicBezTo>
                  <a:lnTo>
                    <a:pt x="6131" y="5442"/>
                  </a:lnTo>
                  <a:lnTo>
                    <a:pt x="6114" y="5393"/>
                  </a:lnTo>
                  <a:cubicBezTo>
                    <a:pt x="5557" y="3967"/>
                    <a:pt x="4672" y="2721"/>
                    <a:pt x="3524" y="1721"/>
                  </a:cubicBezTo>
                  <a:cubicBezTo>
                    <a:pt x="2246" y="590"/>
                    <a:pt x="1148" y="33"/>
                    <a:pt x="1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51"/>
            <p:cNvSpPr/>
            <p:nvPr/>
          </p:nvSpPr>
          <p:spPr>
            <a:xfrm>
              <a:off x="2625500" y="4576725"/>
              <a:ext cx="10275" cy="55750"/>
            </a:xfrm>
            <a:custGeom>
              <a:avLst/>
              <a:gdLst/>
              <a:ahLst/>
              <a:cxnLst/>
              <a:rect l="l" t="t" r="r" b="b"/>
              <a:pathLst>
                <a:path w="411" h="2230" extrusionOk="0">
                  <a:moveTo>
                    <a:pt x="280" y="0"/>
                  </a:moveTo>
                  <a:lnTo>
                    <a:pt x="1" y="16"/>
                  </a:lnTo>
                  <a:lnTo>
                    <a:pt x="132" y="2229"/>
                  </a:lnTo>
                  <a:lnTo>
                    <a:pt x="411" y="2213"/>
                  </a:lnTo>
                  <a:lnTo>
                    <a:pt x="280"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51"/>
            <p:cNvSpPr/>
            <p:nvPr/>
          </p:nvSpPr>
          <p:spPr>
            <a:xfrm>
              <a:off x="2652550" y="4570975"/>
              <a:ext cx="6575" cy="67650"/>
            </a:xfrm>
            <a:custGeom>
              <a:avLst/>
              <a:gdLst/>
              <a:ahLst/>
              <a:cxnLst/>
              <a:rect l="l" t="t" r="r" b="b"/>
              <a:pathLst>
                <a:path w="263" h="2706" extrusionOk="0">
                  <a:moveTo>
                    <a:pt x="1" y="1"/>
                  </a:moveTo>
                  <a:lnTo>
                    <a:pt x="1" y="2705"/>
                  </a:lnTo>
                  <a:lnTo>
                    <a:pt x="263" y="2705"/>
                  </a:lnTo>
                  <a:lnTo>
                    <a:pt x="263" y="1"/>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51"/>
            <p:cNvSpPr/>
            <p:nvPr/>
          </p:nvSpPr>
          <p:spPr>
            <a:xfrm>
              <a:off x="2681650" y="4576725"/>
              <a:ext cx="10675" cy="50000"/>
            </a:xfrm>
            <a:custGeom>
              <a:avLst/>
              <a:gdLst/>
              <a:ahLst/>
              <a:cxnLst/>
              <a:rect l="l" t="t" r="r" b="b"/>
              <a:pathLst>
                <a:path w="427" h="2000" extrusionOk="0">
                  <a:moveTo>
                    <a:pt x="148" y="0"/>
                  </a:moveTo>
                  <a:lnTo>
                    <a:pt x="0" y="1983"/>
                  </a:lnTo>
                  <a:lnTo>
                    <a:pt x="263" y="2000"/>
                  </a:lnTo>
                  <a:lnTo>
                    <a:pt x="427" y="16"/>
                  </a:lnTo>
                  <a:lnTo>
                    <a:pt x="148"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51"/>
            <p:cNvSpPr/>
            <p:nvPr/>
          </p:nvSpPr>
          <p:spPr>
            <a:xfrm>
              <a:off x="2964800" y="4562375"/>
              <a:ext cx="10275" cy="55350"/>
            </a:xfrm>
            <a:custGeom>
              <a:avLst/>
              <a:gdLst/>
              <a:ahLst/>
              <a:cxnLst/>
              <a:rect l="l" t="t" r="r" b="b"/>
              <a:pathLst>
                <a:path w="411" h="2214" extrusionOk="0">
                  <a:moveTo>
                    <a:pt x="1" y="0"/>
                  </a:moveTo>
                  <a:lnTo>
                    <a:pt x="132" y="2213"/>
                  </a:lnTo>
                  <a:lnTo>
                    <a:pt x="411" y="2213"/>
                  </a:lnTo>
                  <a:lnTo>
                    <a:pt x="280"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51"/>
            <p:cNvSpPr/>
            <p:nvPr/>
          </p:nvSpPr>
          <p:spPr>
            <a:xfrm>
              <a:off x="2991850" y="4556225"/>
              <a:ext cx="6575" cy="67650"/>
            </a:xfrm>
            <a:custGeom>
              <a:avLst/>
              <a:gdLst/>
              <a:ahLst/>
              <a:cxnLst/>
              <a:rect l="l" t="t" r="r" b="b"/>
              <a:pathLst>
                <a:path w="263" h="2706" extrusionOk="0">
                  <a:moveTo>
                    <a:pt x="1" y="1"/>
                  </a:moveTo>
                  <a:lnTo>
                    <a:pt x="1" y="2705"/>
                  </a:lnTo>
                  <a:lnTo>
                    <a:pt x="263" y="2705"/>
                  </a:lnTo>
                  <a:lnTo>
                    <a:pt x="263" y="1"/>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51"/>
            <p:cNvSpPr/>
            <p:nvPr/>
          </p:nvSpPr>
          <p:spPr>
            <a:xfrm>
              <a:off x="3020950" y="4561975"/>
              <a:ext cx="10675" cy="50000"/>
            </a:xfrm>
            <a:custGeom>
              <a:avLst/>
              <a:gdLst/>
              <a:ahLst/>
              <a:cxnLst/>
              <a:rect l="l" t="t" r="r" b="b"/>
              <a:pathLst>
                <a:path w="427" h="2000" extrusionOk="0">
                  <a:moveTo>
                    <a:pt x="148" y="0"/>
                  </a:moveTo>
                  <a:lnTo>
                    <a:pt x="1" y="1983"/>
                  </a:lnTo>
                  <a:lnTo>
                    <a:pt x="263" y="2000"/>
                  </a:lnTo>
                  <a:lnTo>
                    <a:pt x="427" y="16"/>
                  </a:lnTo>
                  <a:lnTo>
                    <a:pt x="148"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8" name="Google Shape;3018;p51"/>
            <p:cNvSpPr/>
            <p:nvPr/>
          </p:nvSpPr>
          <p:spPr>
            <a:xfrm>
              <a:off x="2148525" y="3732150"/>
              <a:ext cx="406525" cy="550375"/>
            </a:xfrm>
            <a:custGeom>
              <a:avLst/>
              <a:gdLst/>
              <a:ahLst/>
              <a:cxnLst/>
              <a:rect l="l" t="t" r="r" b="b"/>
              <a:pathLst>
                <a:path w="16261" h="22015" extrusionOk="0">
                  <a:moveTo>
                    <a:pt x="0" y="1"/>
                  </a:moveTo>
                  <a:cubicBezTo>
                    <a:pt x="1" y="1"/>
                    <a:pt x="2918" y="16425"/>
                    <a:pt x="16261" y="22014"/>
                  </a:cubicBezTo>
                  <a:lnTo>
                    <a:pt x="15900" y="14851"/>
                  </a:lnTo>
                  <a:cubicBezTo>
                    <a:pt x="14212" y="14261"/>
                    <a:pt x="12573" y="13491"/>
                    <a:pt x="11048" y="12556"/>
                  </a:cubicBezTo>
                  <a:cubicBezTo>
                    <a:pt x="4705" y="8754"/>
                    <a:pt x="1492" y="3164"/>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51"/>
            <p:cNvSpPr/>
            <p:nvPr/>
          </p:nvSpPr>
          <p:spPr>
            <a:xfrm>
              <a:off x="2140725" y="3706750"/>
              <a:ext cx="418025" cy="581100"/>
            </a:xfrm>
            <a:custGeom>
              <a:avLst/>
              <a:gdLst/>
              <a:ahLst/>
              <a:cxnLst/>
              <a:rect l="l" t="t" r="r" b="b"/>
              <a:pathLst>
                <a:path w="16721" h="23244" extrusionOk="0">
                  <a:moveTo>
                    <a:pt x="706" y="2099"/>
                  </a:moveTo>
                  <a:lnTo>
                    <a:pt x="706" y="2099"/>
                  </a:lnTo>
                  <a:cubicBezTo>
                    <a:pt x="2574" y="5770"/>
                    <a:pt x="5853" y="10425"/>
                    <a:pt x="11278" y="13687"/>
                  </a:cubicBezTo>
                  <a:cubicBezTo>
                    <a:pt x="12803" y="14605"/>
                    <a:pt x="14409" y="15359"/>
                    <a:pt x="16081" y="15966"/>
                  </a:cubicBezTo>
                  <a:lnTo>
                    <a:pt x="16425" y="22833"/>
                  </a:lnTo>
                  <a:cubicBezTo>
                    <a:pt x="5476" y="18113"/>
                    <a:pt x="1640" y="5869"/>
                    <a:pt x="706" y="2099"/>
                  </a:cubicBezTo>
                  <a:close/>
                  <a:moveTo>
                    <a:pt x="1" y="0"/>
                  </a:moveTo>
                  <a:lnTo>
                    <a:pt x="181" y="1033"/>
                  </a:lnTo>
                  <a:cubicBezTo>
                    <a:pt x="214" y="1197"/>
                    <a:pt x="3263" y="17605"/>
                    <a:pt x="16507" y="23161"/>
                  </a:cubicBezTo>
                  <a:lnTo>
                    <a:pt x="16720" y="23243"/>
                  </a:lnTo>
                  <a:lnTo>
                    <a:pt x="16343" y="15769"/>
                  </a:lnTo>
                  <a:lnTo>
                    <a:pt x="16261" y="15736"/>
                  </a:lnTo>
                  <a:cubicBezTo>
                    <a:pt x="14573" y="15146"/>
                    <a:pt x="12950" y="14376"/>
                    <a:pt x="11426" y="13458"/>
                  </a:cubicBezTo>
                  <a:cubicBezTo>
                    <a:pt x="5525" y="9917"/>
                    <a:pt x="2197" y="4705"/>
                    <a:pt x="444" y="968"/>
                  </a:cubicBez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51"/>
            <p:cNvSpPr/>
            <p:nvPr/>
          </p:nvSpPr>
          <p:spPr>
            <a:xfrm>
              <a:off x="2623450" y="3887925"/>
              <a:ext cx="1449025" cy="765550"/>
            </a:xfrm>
            <a:custGeom>
              <a:avLst/>
              <a:gdLst/>
              <a:ahLst/>
              <a:cxnLst/>
              <a:rect l="l" t="t" r="r" b="b"/>
              <a:pathLst>
                <a:path w="57961" h="30622" extrusionOk="0">
                  <a:moveTo>
                    <a:pt x="13016" y="0"/>
                  </a:moveTo>
                  <a:cubicBezTo>
                    <a:pt x="7007" y="0"/>
                    <a:pt x="3270" y="2054"/>
                    <a:pt x="2132" y="4785"/>
                  </a:cubicBezTo>
                  <a:cubicBezTo>
                    <a:pt x="1" y="9866"/>
                    <a:pt x="8869" y="19291"/>
                    <a:pt x="23686" y="25470"/>
                  </a:cubicBezTo>
                  <a:cubicBezTo>
                    <a:pt x="31883" y="28894"/>
                    <a:pt x="40185" y="30621"/>
                    <a:pt x="46333" y="30621"/>
                  </a:cubicBezTo>
                  <a:cubicBezTo>
                    <a:pt x="51311" y="30621"/>
                    <a:pt x="54876" y="29489"/>
                    <a:pt x="55830" y="27208"/>
                  </a:cubicBezTo>
                  <a:cubicBezTo>
                    <a:pt x="57961" y="22110"/>
                    <a:pt x="48224" y="12538"/>
                    <a:pt x="33718" y="5604"/>
                  </a:cubicBezTo>
                  <a:cubicBezTo>
                    <a:pt x="25232" y="1564"/>
                    <a:pt x="18259" y="0"/>
                    <a:pt x="1301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51"/>
            <p:cNvSpPr/>
            <p:nvPr/>
          </p:nvSpPr>
          <p:spPr>
            <a:xfrm>
              <a:off x="2630025" y="3884675"/>
              <a:ext cx="1446950" cy="772800"/>
            </a:xfrm>
            <a:custGeom>
              <a:avLst/>
              <a:gdLst/>
              <a:ahLst/>
              <a:cxnLst/>
              <a:rect l="l" t="t" r="r" b="b"/>
              <a:pathLst>
                <a:path w="57878" h="30912" extrusionOk="0">
                  <a:moveTo>
                    <a:pt x="12822" y="278"/>
                  </a:moveTo>
                  <a:cubicBezTo>
                    <a:pt x="17404" y="278"/>
                    <a:pt x="24153" y="1463"/>
                    <a:pt x="33406" y="5882"/>
                  </a:cubicBezTo>
                  <a:cubicBezTo>
                    <a:pt x="47666" y="12684"/>
                    <a:pt x="57534" y="22289"/>
                    <a:pt x="55452" y="27305"/>
                  </a:cubicBezTo>
                  <a:cubicBezTo>
                    <a:pt x="54541" y="29436"/>
                    <a:pt x="51179" y="30631"/>
                    <a:pt x="46099" y="30631"/>
                  </a:cubicBezTo>
                  <a:cubicBezTo>
                    <a:pt x="45513" y="30631"/>
                    <a:pt x="44904" y="30616"/>
                    <a:pt x="44273" y="30583"/>
                  </a:cubicBezTo>
                  <a:cubicBezTo>
                    <a:pt x="38061" y="30272"/>
                    <a:pt x="30472" y="28420"/>
                    <a:pt x="23473" y="25486"/>
                  </a:cubicBezTo>
                  <a:cubicBezTo>
                    <a:pt x="8163" y="19093"/>
                    <a:pt x="0" y="9701"/>
                    <a:pt x="2000" y="4947"/>
                  </a:cubicBezTo>
                  <a:lnTo>
                    <a:pt x="2000" y="4947"/>
                  </a:lnTo>
                  <a:lnTo>
                    <a:pt x="2000" y="4964"/>
                  </a:lnTo>
                  <a:cubicBezTo>
                    <a:pt x="2656" y="3390"/>
                    <a:pt x="4147" y="2128"/>
                    <a:pt x="6294" y="1309"/>
                  </a:cubicBezTo>
                  <a:cubicBezTo>
                    <a:pt x="7498" y="851"/>
                    <a:pt x="9636" y="278"/>
                    <a:pt x="12822" y="278"/>
                  </a:cubicBezTo>
                  <a:close/>
                  <a:moveTo>
                    <a:pt x="12810" y="0"/>
                  </a:moveTo>
                  <a:cubicBezTo>
                    <a:pt x="9584" y="0"/>
                    <a:pt x="7415" y="582"/>
                    <a:pt x="6196" y="1046"/>
                  </a:cubicBezTo>
                  <a:cubicBezTo>
                    <a:pt x="3967" y="1899"/>
                    <a:pt x="2442" y="3210"/>
                    <a:pt x="1754" y="4849"/>
                  </a:cubicBezTo>
                  <a:cubicBezTo>
                    <a:pt x="689" y="7406"/>
                    <a:pt x="2311" y="11078"/>
                    <a:pt x="6196" y="14946"/>
                  </a:cubicBezTo>
                  <a:cubicBezTo>
                    <a:pt x="10261" y="18978"/>
                    <a:pt x="16375" y="22814"/>
                    <a:pt x="23374" y="25748"/>
                  </a:cubicBezTo>
                  <a:cubicBezTo>
                    <a:pt x="31521" y="29141"/>
                    <a:pt x="39864" y="30911"/>
                    <a:pt x="46076" y="30911"/>
                  </a:cubicBezTo>
                  <a:cubicBezTo>
                    <a:pt x="51092" y="30911"/>
                    <a:pt x="54714" y="29764"/>
                    <a:pt x="55698" y="27403"/>
                  </a:cubicBezTo>
                  <a:cubicBezTo>
                    <a:pt x="57878" y="22175"/>
                    <a:pt x="48142" y="12602"/>
                    <a:pt x="33520" y="5636"/>
                  </a:cubicBezTo>
                  <a:cubicBezTo>
                    <a:pt x="24232" y="1194"/>
                    <a:pt x="17435" y="0"/>
                    <a:pt x="12810" y="0"/>
                  </a:cubicBez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51"/>
            <p:cNvSpPr/>
            <p:nvPr/>
          </p:nvSpPr>
          <p:spPr>
            <a:xfrm>
              <a:off x="3254925" y="3891475"/>
              <a:ext cx="1448625" cy="765825"/>
            </a:xfrm>
            <a:custGeom>
              <a:avLst/>
              <a:gdLst/>
              <a:ahLst/>
              <a:cxnLst/>
              <a:rect l="l" t="t" r="r" b="b"/>
              <a:pathLst>
                <a:path w="57945" h="30633" extrusionOk="0">
                  <a:moveTo>
                    <a:pt x="44947" y="0"/>
                  </a:moveTo>
                  <a:cubicBezTo>
                    <a:pt x="39704" y="0"/>
                    <a:pt x="32727" y="1567"/>
                    <a:pt x="24227" y="5626"/>
                  </a:cubicBezTo>
                  <a:cubicBezTo>
                    <a:pt x="9721" y="12543"/>
                    <a:pt x="1" y="22116"/>
                    <a:pt x="2115" y="27213"/>
                  </a:cubicBezTo>
                  <a:cubicBezTo>
                    <a:pt x="3070" y="29496"/>
                    <a:pt x="6644" y="30632"/>
                    <a:pt x="11633" y="30632"/>
                  </a:cubicBezTo>
                  <a:cubicBezTo>
                    <a:pt x="17784" y="30632"/>
                    <a:pt x="26085" y="28906"/>
                    <a:pt x="34275" y="25476"/>
                  </a:cubicBezTo>
                  <a:cubicBezTo>
                    <a:pt x="49093" y="19280"/>
                    <a:pt x="57944" y="9871"/>
                    <a:pt x="55813" y="4774"/>
                  </a:cubicBezTo>
                  <a:cubicBezTo>
                    <a:pt x="54676" y="2053"/>
                    <a:pt x="50948" y="0"/>
                    <a:pt x="4494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51"/>
            <p:cNvSpPr/>
            <p:nvPr/>
          </p:nvSpPr>
          <p:spPr>
            <a:xfrm>
              <a:off x="3250025" y="3888325"/>
              <a:ext cx="1430150" cy="772425"/>
            </a:xfrm>
            <a:custGeom>
              <a:avLst/>
              <a:gdLst/>
              <a:ahLst/>
              <a:cxnLst/>
              <a:rect l="l" t="t" r="r" b="b"/>
              <a:pathLst>
                <a:path w="57206" h="30897" extrusionOk="0">
                  <a:moveTo>
                    <a:pt x="45076" y="261"/>
                  </a:moveTo>
                  <a:cubicBezTo>
                    <a:pt x="48256" y="261"/>
                    <a:pt x="50387" y="835"/>
                    <a:pt x="51584" y="1294"/>
                  </a:cubicBezTo>
                  <a:cubicBezTo>
                    <a:pt x="53747" y="2113"/>
                    <a:pt x="55239" y="3375"/>
                    <a:pt x="55895" y="4949"/>
                  </a:cubicBezTo>
                  <a:cubicBezTo>
                    <a:pt x="56911" y="7391"/>
                    <a:pt x="55321" y="10965"/>
                    <a:pt x="51502" y="14735"/>
                  </a:cubicBezTo>
                  <a:cubicBezTo>
                    <a:pt x="47453" y="18750"/>
                    <a:pt x="41405" y="22553"/>
                    <a:pt x="34406" y="25471"/>
                  </a:cubicBezTo>
                  <a:cubicBezTo>
                    <a:pt x="27407" y="28405"/>
                    <a:pt x="19834" y="30257"/>
                    <a:pt x="13621" y="30568"/>
                  </a:cubicBezTo>
                  <a:cubicBezTo>
                    <a:pt x="12985" y="30601"/>
                    <a:pt x="12370" y="30617"/>
                    <a:pt x="11779" y="30617"/>
                  </a:cubicBezTo>
                  <a:cubicBezTo>
                    <a:pt x="6705" y="30617"/>
                    <a:pt x="3338" y="29434"/>
                    <a:pt x="2443" y="27290"/>
                  </a:cubicBezTo>
                  <a:cubicBezTo>
                    <a:pt x="344" y="22275"/>
                    <a:pt x="10245" y="12669"/>
                    <a:pt x="24489" y="5867"/>
                  </a:cubicBezTo>
                  <a:cubicBezTo>
                    <a:pt x="33750" y="1458"/>
                    <a:pt x="40503" y="261"/>
                    <a:pt x="45076" y="261"/>
                  </a:cubicBezTo>
                  <a:close/>
                  <a:moveTo>
                    <a:pt x="45071" y="1"/>
                  </a:moveTo>
                  <a:cubicBezTo>
                    <a:pt x="40448" y="1"/>
                    <a:pt x="33650" y="1192"/>
                    <a:pt x="24358" y="5621"/>
                  </a:cubicBezTo>
                  <a:cubicBezTo>
                    <a:pt x="9737" y="12604"/>
                    <a:pt x="0" y="22160"/>
                    <a:pt x="2197" y="27389"/>
                  </a:cubicBezTo>
                  <a:cubicBezTo>
                    <a:pt x="3131" y="29651"/>
                    <a:pt x="6606" y="30896"/>
                    <a:pt x="11818" y="30896"/>
                  </a:cubicBezTo>
                  <a:cubicBezTo>
                    <a:pt x="12408" y="30896"/>
                    <a:pt x="13015" y="30880"/>
                    <a:pt x="13638" y="30847"/>
                  </a:cubicBezTo>
                  <a:cubicBezTo>
                    <a:pt x="19883" y="30536"/>
                    <a:pt x="27505" y="28667"/>
                    <a:pt x="34520" y="25733"/>
                  </a:cubicBezTo>
                  <a:cubicBezTo>
                    <a:pt x="41536" y="22799"/>
                    <a:pt x="47617" y="18963"/>
                    <a:pt x="51699" y="14931"/>
                  </a:cubicBezTo>
                  <a:cubicBezTo>
                    <a:pt x="55583" y="11079"/>
                    <a:pt x="57206" y="7391"/>
                    <a:pt x="56141" y="4851"/>
                  </a:cubicBezTo>
                  <a:cubicBezTo>
                    <a:pt x="55469" y="3211"/>
                    <a:pt x="53911" y="1900"/>
                    <a:pt x="51682" y="1048"/>
                  </a:cubicBezTo>
                  <a:cubicBezTo>
                    <a:pt x="50468" y="583"/>
                    <a:pt x="48301" y="1"/>
                    <a:pt x="45071" y="1"/>
                  </a:cubicBezTo>
                  <a:close/>
                </a:path>
              </a:pathLst>
            </a:custGeom>
            <a:solidFill>
              <a:srgbClr val="6BAA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51"/>
            <p:cNvSpPr/>
            <p:nvPr/>
          </p:nvSpPr>
          <p:spPr>
            <a:xfrm>
              <a:off x="3644225" y="4083750"/>
              <a:ext cx="799100" cy="559375"/>
            </a:xfrm>
            <a:custGeom>
              <a:avLst/>
              <a:gdLst/>
              <a:ahLst/>
              <a:cxnLst/>
              <a:rect l="l" t="t" r="r" b="b"/>
              <a:pathLst>
                <a:path w="31964" h="22375" extrusionOk="0">
                  <a:moveTo>
                    <a:pt x="26227" y="0"/>
                  </a:moveTo>
                  <a:lnTo>
                    <a:pt x="1" y="15261"/>
                  </a:lnTo>
                  <a:lnTo>
                    <a:pt x="2787" y="22374"/>
                  </a:lnTo>
                  <a:cubicBezTo>
                    <a:pt x="2787" y="22374"/>
                    <a:pt x="22703" y="18309"/>
                    <a:pt x="31964" y="10327"/>
                  </a:cubicBezTo>
                  <a:lnTo>
                    <a:pt x="2622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51"/>
            <p:cNvSpPr/>
            <p:nvPr/>
          </p:nvSpPr>
          <p:spPr>
            <a:xfrm>
              <a:off x="3640125" y="4080875"/>
              <a:ext cx="805675" cy="566350"/>
            </a:xfrm>
            <a:custGeom>
              <a:avLst/>
              <a:gdLst/>
              <a:ahLst/>
              <a:cxnLst/>
              <a:rect l="l" t="t" r="r" b="b"/>
              <a:pathLst>
                <a:path w="32227" h="22654" extrusionOk="0">
                  <a:moveTo>
                    <a:pt x="26325" y="1"/>
                  </a:moveTo>
                  <a:lnTo>
                    <a:pt x="99" y="15261"/>
                  </a:lnTo>
                  <a:lnTo>
                    <a:pt x="1" y="15310"/>
                  </a:lnTo>
                  <a:lnTo>
                    <a:pt x="2869" y="22653"/>
                  </a:lnTo>
                  <a:lnTo>
                    <a:pt x="2984" y="22621"/>
                  </a:lnTo>
                  <a:cubicBezTo>
                    <a:pt x="3181" y="22588"/>
                    <a:pt x="23031" y="18457"/>
                    <a:pt x="32226" y="10557"/>
                  </a:cubicBezTo>
                  <a:lnTo>
                    <a:pt x="32046" y="10344"/>
                  </a:lnTo>
                  <a:cubicBezTo>
                    <a:pt x="23276" y="17900"/>
                    <a:pt x="4656" y="21981"/>
                    <a:pt x="3033" y="22326"/>
                  </a:cubicBezTo>
                  <a:lnTo>
                    <a:pt x="329" y="15441"/>
                  </a:lnTo>
                  <a:lnTo>
                    <a:pt x="26456" y="247"/>
                  </a:lnTo>
                  <a:lnTo>
                    <a:pt x="26325"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51"/>
            <p:cNvSpPr/>
            <p:nvPr/>
          </p:nvSpPr>
          <p:spPr>
            <a:xfrm>
              <a:off x="3234450" y="4465250"/>
              <a:ext cx="479475" cy="199000"/>
            </a:xfrm>
            <a:custGeom>
              <a:avLst/>
              <a:gdLst/>
              <a:ahLst/>
              <a:cxnLst/>
              <a:rect l="l" t="t" r="r" b="b"/>
              <a:pathLst>
                <a:path w="19179" h="7960" extrusionOk="0">
                  <a:moveTo>
                    <a:pt x="16392" y="1"/>
                  </a:moveTo>
                  <a:cubicBezTo>
                    <a:pt x="16392" y="1"/>
                    <a:pt x="0" y="5213"/>
                    <a:pt x="2000" y="7114"/>
                  </a:cubicBezTo>
                  <a:cubicBezTo>
                    <a:pt x="2672" y="7748"/>
                    <a:pt x="4805" y="7960"/>
                    <a:pt x="7350" y="7960"/>
                  </a:cubicBezTo>
                  <a:cubicBezTo>
                    <a:pt x="12440" y="7960"/>
                    <a:pt x="19178" y="7114"/>
                    <a:pt x="19178" y="7114"/>
                  </a:cubicBezTo>
                  <a:lnTo>
                    <a:pt x="1639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51"/>
            <p:cNvSpPr/>
            <p:nvPr/>
          </p:nvSpPr>
          <p:spPr>
            <a:xfrm>
              <a:off x="3275825" y="4460750"/>
              <a:ext cx="442600" cy="206950"/>
            </a:xfrm>
            <a:custGeom>
              <a:avLst/>
              <a:gdLst/>
              <a:ahLst/>
              <a:cxnLst/>
              <a:rect l="l" t="t" r="r" b="b"/>
              <a:pathLst>
                <a:path w="17704" h="8278" extrusionOk="0">
                  <a:moveTo>
                    <a:pt x="14655" y="345"/>
                  </a:moveTo>
                  <a:lnTo>
                    <a:pt x="17327" y="7180"/>
                  </a:lnTo>
                  <a:cubicBezTo>
                    <a:pt x="16230" y="7307"/>
                    <a:pt x="10205" y="8002"/>
                    <a:pt x="5617" y="8002"/>
                  </a:cubicBezTo>
                  <a:cubicBezTo>
                    <a:pt x="3140" y="8002"/>
                    <a:pt x="1081" y="7800"/>
                    <a:pt x="443" y="7196"/>
                  </a:cubicBezTo>
                  <a:cubicBezTo>
                    <a:pt x="345" y="7114"/>
                    <a:pt x="296" y="6983"/>
                    <a:pt x="329" y="6852"/>
                  </a:cubicBezTo>
                  <a:cubicBezTo>
                    <a:pt x="722" y="5147"/>
                    <a:pt x="10688" y="1623"/>
                    <a:pt x="14655" y="345"/>
                  </a:cubicBezTo>
                  <a:close/>
                  <a:moveTo>
                    <a:pt x="14802" y="0"/>
                  </a:moveTo>
                  <a:lnTo>
                    <a:pt x="14688" y="33"/>
                  </a:lnTo>
                  <a:cubicBezTo>
                    <a:pt x="14114" y="213"/>
                    <a:pt x="558" y="4557"/>
                    <a:pt x="50" y="6770"/>
                  </a:cubicBezTo>
                  <a:cubicBezTo>
                    <a:pt x="1" y="6999"/>
                    <a:pt x="83" y="7245"/>
                    <a:pt x="263" y="7393"/>
                  </a:cubicBezTo>
                  <a:cubicBezTo>
                    <a:pt x="952" y="8048"/>
                    <a:pt x="3148" y="8278"/>
                    <a:pt x="5754" y="8278"/>
                  </a:cubicBezTo>
                  <a:cubicBezTo>
                    <a:pt x="10704" y="8278"/>
                    <a:pt x="17146" y="7475"/>
                    <a:pt x="17523" y="7426"/>
                  </a:cubicBezTo>
                  <a:lnTo>
                    <a:pt x="17704" y="7393"/>
                  </a:lnTo>
                  <a:lnTo>
                    <a:pt x="148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51"/>
            <p:cNvSpPr/>
            <p:nvPr/>
          </p:nvSpPr>
          <p:spPr>
            <a:xfrm>
              <a:off x="2883675" y="4080475"/>
              <a:ext cx="799500" cy="558950"/>
            </a:xfrm>
            <a:custGeom>
              <a:avLst/>
              <a:gdLst/>
              <a:ahLst/>
              <a:cxnLst/>
              <a:rect l="l" t="t" r="r" b="b"/>
              <a:pathLst>
                <a:path w="31980" h="22358" extrusionOk="0">
                  <a:moveTo>
                    <a:pt x="5754" y="0"/>
                  </a:moveTo>
                  <a:lnTo>
                    <a:pt x="0" y="10327"/>
                  </a:lnTo>
                  <a:cubicBezTo>
                    <a:pt x="9278" y="18293"/>
                    <a:pt x="29193" y="22358"/>
                    <a:pt x="29193" y="22358"/>
                  </a:cubicBezTo>
                  <a:lnTo>
                    <a:pt x="31980" y="15244"/>
                  </a:lnTo>
                  <a:lnTo>
                    <a:pt x="57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51"/>
            <p:cNvSpPr/>
            <p:nvPr/>
          </p:nvSpPr>
          <p:spPr>
            <a:xfrm>
              <a:off x="2881625" y="4077200"/>
              <a:ext cx="805650" cy="566325"/>
            </a:xfrm>
            <a:custGeom>
              <a:avLst/>
              <a:gdLst/>
              <a:ahLst/>
              <a:cxnLst/>
              <a:rect l="l" t="t" r="r" b="b"/>
              <a:pathLst>
                <a:path w="32226" h="22653" extrusionOk="0">
                  <a:moveTo>
                    <a:pt x="5901" y="0"/>
                  </a:moveTo>
                  <a:lnTo>
                    <a:pt x="5770" y="246"/>
                  </a:lnTo>
                  <a:lnTo>
                    <a:pt x="31882" y="15441"/>
                  </a:lnTo>
                  <a:lnTo>
                    <a:pt x="29193" y="22341"/>
                  </a:lnTo>
                  <a:cubicBezTo>
                    <a:pt x="27571" y="21997"/>
                    <a:pt x="8950" y="17899"/>
                    <a:pt x="181" y="10359"/>
                  </a:cubicBezTo>
                  <a:lnTo>
                    <a:pt x="0" y="10556"/>
                  </a:lnTo>
                  <a:cubicBezTo>
                    <a:pt x="9180" y="18473"/>
                    <a:pt x="29046" y="22587"/>
                    <a:pt x="29243" y="22636"/>
                  </a:cubicBezTo>
                  <a:lnTo>
                    <a:pt x="29357" y="22653"/>
                  </a:lnTo>
                  <a:lnTo>
                    <a:pt x="32226" y="15326"/>
                  </a:lnTo>
                  <a:lnTo>
                    <a:pt x="590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51"/>
            <p:cNvSpPr/>
            <p:nvPr/>
          </p:nvSpPr>
          <p:spPr>
            <a:xfrm>
              <a:off x="3613500" y="4461975"/>
              <a:ext cx="479475" cy="199000"/>
            </a:xfrm>
            <a:custGeom>
              <a:avLst/>
              <a:gdLst/>
              <a:ahLst/>
              <a:cxnLst/>
              <a:rect l="l" t="t" r="r" b="b"/>
              <a:pathLst>
                <a:path w="19179" h="7960" extrusionOk="0">
                  <a:moveTo>
                    <a:pt x="2787" y="1"/>
                  </a:moveTo>
                  <a:lnTo>
                    <a:pt x="0" y="7114"/>
                  </a:lnTo>
                  <a:cubicBezTo>
                    <a:pt x="0" y="7114"/>
                    <a:pt x="6739" y="7959"/>
                    <a:pt x="11824" y="7959"/>
                  </a:cubicBezTo>
                  <a:cubicBezTo>
                    <a:pt x="14366" y="7959"/>
                    <a:pt x="16496" y="7748"/>
                    <a:pt x="17162" y="7114"/>
                  </a:cubicBezTo>
                  <a:cubicBezTo>
                    <a:pt x="19178" y="5197"/>
                    <a:pt x="2787" y="1"/>
                    <a:pt x="278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51"/>
            <p:cNvSpPr/>
            <p:nvPr/>
          </p:nvSpPr>
          <p:spPr>
            <a:xfrm>
              <a:off x="3608575" y="4457475"/>
              <a:ext cx="442600" cy="206550"/>
            </a:xfrm>
            <a:custGeom>
              <a:avLst/>
              <a:gdLst/>
              <a:ahLst/>
              <a:cxnLst/>
              <a:rect l="l" t="t" r="r" b="b"/>
              <a:pathLst>
                <a:path w="17704" h="8262" extrusionOk="0">
                  <a:moveTo>
                    <a:pt x="3066" y="344"/>
                  </a:moveTo>
                  <a:cubicBezTo>
                    <a:pt x="7033" y="1607"/>
                    <a:pt x="16998" y="5131"/>
                    <a:pt x="17392" y="6835"/>
                  </a:cubicBezTo>
                  <a:cubicBezTo>
                    <a:pt x="17425" y="6967"/>
                    <a:pt x="17375" y="7098"/>
                    <a:pt x="17277" y="7180"/>
                  </a:cubicBezTo>
                  <a:cubicBezTo>
                    <a:pt x="16630" y="7792"/>
                    <a:pt x="14549" y="7997"/>
                    <a:pt x="12052" y="7997"/>
                  </a:cubicBezTo>
                  <a:cubicBezTo>
                    <a:pt x="7470" y="7997"/>
                    <a:pt x="1487" y="7307"/>
                    <a:pt x="394" y="7180"/>
                  </a:cubicBezTo>
                  <a:lnTo>
                    <a:pt x="3066" y="344"/>
                  </a:lnTo>
                  <a:close/>
                  <a:moveTo>
                    <a:pt x="2902" y="0"/>
                  </a:moveTo>
                  <a:lnTo>
                    <a:pt x="1" y="7393"/>
                  </a:lnTo>
                  <a:lnTo>
                    <a:pt x="181" y="7425"/>
                  </a:lnTo>
                  <a:cubicBezTo>
                    <a:pt x="591" y="7475"/>
                    <a:pt x="7016" y="8261"/>
                    <a:pt x="11966" y="8261"/>
                  </a:cubicBezTo>
                  <a:cubicBezTo>
                    <a:pt x="14556" y="8261"/>
                    <a:pt x="16753" y="8048"/>
                    <a:pt x="17441" y="7393"/>
                  </a:cubicBezTo>
                  <a:cubicBezTo>
                    <a:pt x="17621" y="7245"/>
                    <a:pt x="17703" y="6999"/>
                    <a:pt x="17654" y="6786"/>
                  </a:cubicBezTo>
                  <a:cubicBezTo>
                    <a:pt x="17146" y="4557"/>
                    <a:pt x="3590" y="230"/>
                    <a:pt x="3017" y="49"/>
                  </a:cubicBezTo>
                  <a:lnTo>
                    <a:pt x="29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51"/>
            <p:cNvSpPr/>
            <p:nvPr/>
          </p:nvSpPr>
          <p:spPr>
            <a:xfrm>
              <a:off x="2546425" y="3272925"/>
              <a:ext cx="217200" cy="197825"/>
            </a:xfrm>
            <a:custGeom>
              <a:avLst/>
              <a:gdLst/>
              <a:ahLst/>
              <a:cxnLst/>
              <a:rect l="l" t="t" r="r" b="b"/>
              <a:pathLst>
                <a:path w="8688" h="7913" extrusionOk="0">
                  <a:moveTo>
                    <a:pt x="2584" y="1"/>
                  </a:moveTo>
                  <a:cubicBezTo>
                    <a:pt x="1428" y="1"/>
                    <a:pt x="369" y="822"/>
                    <a:pt x="164" y="2060"/>
                  </a:cubicBezTo>
                  <a:cubicBezTo>
                    <a:pt x="82" y="2470"/>
                    <a:pt x="50" y="2880"/>
                    <a:pt x="33" y="3306"/>
                  </a:cubicBezTo>
                  <a:cubicBezTo>
                    <a:pt x="0" y="4912"/>
                    <a:pt x="394" y="6502"/>
                    <a:pt x="1181" y="7912"/>
                  </a:cubicBezTo>
                  <a:lnTo>
                    <a:pt x="3475" y="5748"/>
                  </a:lnTo>
                  <a:lnTo>
                    <a:pt x="4983" y="6257"/>
                  </a:lnTo>
                  <a:lnTo>
                    <a:pt x="8688" y="2470"/>
                  </a:lnTo>
                  <a:lnTo>
                    <a:pt x="3574" y="208"/>
                  </a:lnTo>
                  <a:cubicBezTo>
                    <a:pt x="3248" y="67"/>
                    <a:pt x="2912" y="1"/>
                    <a:pt x="258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51"/>
            <p:cNvSpPr/>
            <p:nvPr/>
          </p:nvSpPr>
          <p:spPr>
            <a:xfrm>
              <a:off x="2539050" y="3269800"/>
              <a:ext cx="230725" cy="206675"/>
            </a:xfrm>
            <a:custGeom>
              <a:avLst/>
              <a:gdLst/>
              <a:ahLst/>
              <a:cxnLst/>
              <a:rect l="l" t="t" r="r" b="b"/>
              <a:pathLst>
                <a:path w="9229" h="8267" extrusionOk="0">
                  <a:moveTo>
                    <a:pt x="2885" y="268"/>
                  </a:moveTo>
                  <a:cubicBezTo>
                    <a:pt x="3213" y="268"/>
                    <a:pt x="3524" y="333"/>
                    <a:pt x="3819" y="464"/>
                  </a:cubicBezTo>
                  <a:lnTo>
                    <a:pt x="8753" y="2644"/>
                  </a:lnTo>
                  <a:lnTo>
                    <a:pt x="5262" y="6250"/>
                  </a:lnTo>
                  <a:lnTo>
                    <a:pt x="3738" y="5742"/>
                  </a:lnTo>
                  <a:lnTo>
                    <a:pt x="1492" y="7840"/>
                  </a:lnTo>
                  <a:cubicBezTo>
                    <a:pt x="787" y="6480"/>
                    <a:pt x="426" y="4972"/>
                    <a:pt x="476" y="3447"/>
                  </a:cubicBezTo>
                  <a:cubicBezTo>
                    <a:pt x="476" y="3038"/>
                    <a:pt x="525" y="2628"/>
                    <a:pt x="590" y="2218"/>
                  </a:cubicBezTo>
                  <a:cubicBezTo>
                    <a:pt x="771" y="1104"/>
                    <a:pt x="1738" y="284"/>
                    <a:pt x="2885" y="284"/>
                  </a:cubicBezTo>
                  <a:lnTo>
                    <a:pt x="2885" y="268"/>
                  </a:lnTo>
                  <a:close/>
                  <a:moveTo>
                    <a:pt x="2898" y="1"/>
                  </a:moveTo>
                  <a:cubicBezTo>
                    <a:pt x="1679" y="1"/>
                    <a:pt x="549" y="866"/>
                    <a:pt x="345" y="2169"/>
                  </a:cubicBezTo>
                  <a:cubicBezTo>
                    <a:pt x="0" y="4218"/>
                    <a:pt x="361" y="6300"/>
                    <a:pt x="1361" y="8119"/>
                  </a:cubicBezTo>
                  <a:lnTo>
                    <a:pt x="1443" y="8267"/>
                  </a:lnTo>
                  <a:lnTo>
                    <a:pt x="3819" y="6037"/>
                  </a:lnTo>
                  <a:lnTo>
                    <a:pt x="5344" y="6562"/>
                  </a:lnTo>
                  <a:lnTo>
                    <a:pt x="9229" y="2546"/>
                  </a:lnTo>
                  <a:lnTo>
                    <a:pt x="3934" y="218"/>
                  </a:lnTo>
                  <a:cubicBezTo>
                    <a:pt x="3594" y="70"/>
                    <a:pt x="3243" y="1"/>
                    <a:pt x="2898" y="1"/>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51"/>
            <p:cNvSpPr/>
            <p:nvPr/>
          </p:nvSpPr>
          <p:spPr>
            <a:xfrm>
              <a:off x="2895150" y="3214250"/>
              <a:ext cx="230725" cy="197900"/>
            </a:xfrm>
            <a:custGeom>
              <a:avLst/>
              <a:gdLst/>
              <a:ahLst/>
              <a:cxnLst/>
              <a:rect l="l" t="t" r="r" b="b"/>
              <a:pathLst>
                <a:path w="9229" h="7916" extrusionOk="0">
                  <a:moveTo>
                    <a:pt x="5554" y="0"/>
                  </a:moveTo>
                  <a:cubicBezTo>
                    <a:pt x="4814" y="0"/>
                    <a:pt x="4064" y="267"/>
                    <a:pt x="3459" y="834"/>
                  </a:cubicBezTo>
                  <a:lnTo>
                    <a:pt x="0" y="4014"/>
                  </a:lnTo>
                  <a:lnTo>
                    <a:pt x="4131" y="6981"/>
                  </a:lnTo>
                  <a:lnTo>
                    <a:pt x="4770" y="5899"/>
                  </a:lnTo>
                  <a:cubicBezTo>
                    <a:pt x="5737" y="6325"/>
                    <a:pt x="8540" y="7915"/>
                    <a:pt x="8540" y="7915"/>
                  </a:cubicBezTo>
                  <a:cubicBezTo>
                    <a:pt x="8688" y="7112"/>
                    <a:pt x="9229" y="4112"/>
                    <a:pt x="8442" y="2031"/>
                  </a:cubicBezTo>
                  <a:lnTo>
                    <a:pt x="8426" y="1965"/>
                  </a:lnTo>
                  <a:cubicBezTo>
                    <a:pt x="7938" y="706"/>
                    <a:pt x="6759" y="0"/>
                    <a:pt x="55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51"/>
            <p:cNvSpPr/>
            <p:nvPr/>
          </p:nvSpPr>
          <p:spPr>
            <a:xfrm>
              <a:off x="2889400" y="3211200"/>
              <a:ext cx="233600" cy="205850"/>
            </a:xfrm>
            <a:custGeom>
              <a:avLst/>
              <a:gdLst/>
              <a:ahLst/>
              <a:cxnLst/>
              <a:rect l="l" t="t" r="r" b="b"/>
              <a:pathLst>
                <a:path w="9344" h="8234" extrusionOk="0">
                  <a:moveTo>
                    <a:pt x="5781" y="268"/>
                  </a:moveTo>
                  <a:cubicBezTo>
                    <a:pt x="6012" y="268"/>
                    <a:pt x="6245" y="295"/>
                    <a:pt x="6475" y="350"/>
                  </a:cubicBezTo>
                  <a:cubicBezTo>
                    <a:pt x="7410" y="563"/>
                    <a:pt x="8180" y="1235"/>
                    <a:pt x="8524" y="2136"/>
                  </a:cubicBezTo>
                  <a:lnTo>
                    <a:pt x="8639" y="2087"/>
                  </a:lnTo>
                  <a:lnTo>
                    <a:pt x="8541" y="2185"/>
                  </a:lnTo>
                  <a:cubicBezTo>
                    <a:pt x="9033" y="3513"/>
                    <a:pt x="9065" y="5398"/>
                    <a:pt x="8656" y="7824"/>
                  </a:cubicBezTo>
                  <a:cubicBezTo>
                    <a:pt x="8033" y="7480"/>
                    <a:pt x="5869" y="6267"/>
                    <a:pt x="5049" y="5890"/>
                  </a:cubicBezTo>
                  <a:lnTo>
                    <a:pt x="4935" y="5841"/>
                  </a:lnTo>
                  <a:lnTo>
                    <a:pt x="4295" y="6906"/>
                  </a:lnTo>
                  <a:lnTo>
                    <a:pt x="427" y="4120"/>
                  </a:lnTo>
                  <a:lnTo>
                    <a:pt x="3771" y="1054"/>
                  </a:lnTo>
                  <a:cubicBezTo>
                    <a:pt x="4320" y="542"/>
                    <a:pt x="5041" y="268"/>
                    <a:pt x="5781" y="268"/>
                  </a:cubicBezTo>
                  <a:close/>
                  <a:moveTo>
                    <a:pt x="5786" y="0"/>
                  </a:moveTo>
                  <a:cubicBezTo>
                    <a:pt x="4980" y="0"/>
                    <a:pt x="4190" y="296"/>
                    <a:pt x="3591" y="858"/>
                  </a:cubicBezTo>
                  <a:lnTo>
                    <a:pt x="1" y="4152"/>
                  </a:lnTo>
                  <a:lnTo>
                    <a:pt x="4394" y="7299"/>
                  </a:lnTo>
                  <a:lnTo>
                    <a:pt x="5049" y="6185"/>
                  </a:lnTo>
                  <a:cubicBezTo>
                    <a:pt x="6082" y="6677"/>
                    <a:pt x="8656" y="8135"/>
                    <a:pt x="8688" y="8152"/>
                  </a:cubicBezTo>
                  <a:lnTo>
                    <a:pt x="8852" y="8234"/>
                  </a:lnTo>
                  <a:lnTo>
                    <a:pt x="8885" y="8053"/>
                  </a:lnTo>
                  <a:cubicBezTo>
                    <a:pt x="9344" y="5513"/>
                    <a:pt x="9311" y="3513"/>
                    <a:pt x="8787" y="2103"/>
                  </a:cubicBezTo>
                  <a:lnTo>
                    <a:pt x="8770" y="2054"/>
                  </a:lnTo>
                  <a:cubicBezTo>
                    <a:pt x="8410" y="1054"/>
                    <a:pt x="7557" y="317"/>
                    <a:pt x="6541" y="87"/>
                  </a:cubicBezTo>
                  <a:cubicBezTo>
                    <a:pt x="6291" y="29"/>
                    <a:pt x="6038" y="0"/>
                    <a:pt x="5786"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51"/>
            <p:cNvSpPr/>
            <p:nvPr/>
          </p:nvSpPr>
          <p:spPr>
            <a:xfrm>
              <a:off x="2586175" y="3305150"/>
              <a:ext cx="511025" cy="454075"/>
            </a:xfrm>
            <a:custGeom>
              <a:avLst/>
              <a:gdLst/>
              <a:ahLst/>
              <a:cxnLst/>
              <a:rect l="l" t="t" r="r" b="b"/>
              <a:pathLst>
                <a:path w="20441" h="18163" extrusionOk="0">
                  <a:moveTo>
                    <a:pt x="10474" y="1"/>
                  </a:moveTo>
                  <a:cubicBezTo>
                    <a:pt x="5721" y="1"/>
                    <a:pt x="4344" y="3050"/>
                    <a:pt x="2246" y="7607"/>
                  </a:cubicBezTo>
                  <a:cubicBezTo>
                    <a:pt x="0" y="12442"/>
                    <a:pt x="5721" y="18163"/>
                    <a:pt x="10458" y="18163"/>
                  </a:cubicBezTo>
                  <a:cubicBezTo>
                    <a:pt x="15211" y="18163"/>
                    <a:pt x="20440" y="13852"/>
                    <a:pt x="19047" y="9082"/>
                  </a:cubicBezTo>
                  <a:cubicBezTo>
                    <a:pt x="17637" y="4263"/>
                    <a:pt x="15211" y="1"/>
                    <a:pt x="1047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51"/>
            <p:cNvSpPr/>
            <p:nvPr/>
          </p:nvSpPr>
          <p:spPr>
            <a:xfrm>
              <a:off x="2617325" y="3301475"/>
              <a:ext cx="461425" cy="461025"/>
            </a:xfrm>
            <a:custGeom>
              <a:avLst/>
              <a:gdLst/>
              <a:ahLst/>
              <a:cxnLst/>
              <a:rect l="l" t="t" r="r" b="b"/>
              <a:pathLst>
                <a:path w="18457" h="18441" extrusionOk="0">
                  <a:moveTo>
                    <a:pt x="9212" y="279"/>
                  </a:moveTo>
                  <a:cubicBezTo>
                    <a:pt x="13146" y="279"/>
                    <a:pt x="15900" y="3230"/>
                    <a:pt x="17670" y="9262"/>
                  </a:cubicBezTo>
                  <a:cubicBezTo>
                    <a:pt x="18326" y="11507"/>
                    <a:pt x="17440" y="13343"/>
                    <a:pt x="16588" y="14474"/>
                  </a:cubicBezTo>
                  <a:cubicBezTo>
                    <a:pt x="14933" y="16687"/>
                    <a:pt x="11966" y="18162"/>
                    <a:pt x="9212" y="18162"/>
                  </a:cubicBezTo>
                  <a:cubicBezTo>
                    <a:pt x="6573" y="18162"/>
                    <a:pt x="3459" y="16277"/>
                    <a:pt x="1803" y="13687"/>
                  </a:cubicBezTo>
                  <a:cubicBezTo>
                    <a:pt x="525" y="11704"/>
                    <a:pt x="279" y="9606"/>
                    <a:pt x="1115" y="7803"/>
                  </a:cubicBezTo>
                  <a:lnTo>
                    <a:pt x="1164" y="7704"/>
                  </a:lnTo>
                  <a:cubicBezTo>
                    <a:pt x="3229" y="3246"/>
                    <a:pt x="4606" y="279"/>
                    <a:pt x="9212" y="279"/>
                  </a:cubicBezTo>
                  <a:close/>
                  <a:moveTo>
                    <a:pt x="9212" y="0"/>
                  </a:moveTo>
                  <a:cubicBezTo>
                    <a:pt x="4426" y="0"/>
                    <a:pt x="3032" y="3016"/>
                    <a:pt x="918" y="7590"/>
                  </a:cubicBezTo>
                  <a:lnTo>
                    <a:pt x="869" y="7688"/>
                  </a:lnTo>
                  <a:cubicBezTo>
                    <a:pt x="0" y="9589"/>
                    <a:pt x="246" y="11769"/>
                    <a:pt x="1574" y="13835"/>
                  </a:cubicBezTo>
                  <a:cubicBezTo>
                    <a:pt x="3295" y="16539"/>
                    <a:pt x="6442" y="18441"/>
                    <a:pt x="9212" y="18441"/>
                  </a:cubicBezTo>
                  <a:cubicBezTo>
                    <a:pt x="12048" y="18441"/>
                    <a:pt x="15096" y="16916"/>
                    <a:pt x="16801" y="14638"/>
                  </a:cubicBezTo>
                  <a:cubicBezTo>
                    <a:pt x="18063" y="12950"/>
                    <a:pt x="18457" y="11015"/>
                    <a:pt x="17932" y="9180"/>
                  </a:cubicBezTo>
                  <a:cubicBezTo>
                    <a:pt x="16129" y="3000"/>
                    <a:pt x="13277" y="0"/>
                    <a:pt x="9212" y="0"/>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51"/>
            <p:cNvSpPr/>
            <p:nvPr/>
          </p:nvSpPr>
          <p:spPr>
            <a:xfrm>
              <a:off x="2926300" y="3378525"/>
              <a:ext cx="136475" cy="175350"/>
            </a:xfrm>
            <a:custGeom>
              <a:avLst/>
              <a:gdLst/>
              <a:ahLst/>
              <a:cxnLst/>
              <a:rect l="l" t="t" r="r" b="b"/>
              <a:pathLst>
                <a:path w="5459" h="7014" extrusionOk="0">
                  <a:moveTo>
                    <a:pt x="2557" y="0"/>
                  </a:moveTo>
                  <a:cubicBezTo>
                    <a:pt x="1754" y="148"/>
                    <a:pt x="1148" y="787"/>
                    <a:pt x="803" y="1524"/>
                  </a:cubicBezTo>
                  <a:cubicBezTo>
                    <a:pt x="0" y="3147"/>
                    <a:pt x="49" y="5393"/>
                    <a:pt x="1672" y="6491"/>
                  </a:cubicBezTo>
                  <a:cubicBezTo>
                    <a:pt x="2179" y="6838"/>
                    <a:pt x="2772" y="7014"/>
                    <a:pt x="3372" y="7014"/>
                  </a:cubicBezTo>
                  <a:cubicBezTo>
                    <a:pt x="3818" y="7014"/>
                    <a:pt x="4268" y="6916"/>
                    <a:pt x="4688" y="6720"/>
                  </a:cubicBezTo>
                  <a:cubicBezTo>
                    <a:pt x="4967" y="6589"/>
                    <a:pt x="5213" y="6425"/>
                    <a:pt x="5458" y="6245"/>
                  </a:cubicBezTo>
                  <a:cubicBezTo>
                    <a:pt x="5458" y="6212"/>
                    <a:pt x="5442" y="6180"/>
                    <a:pt x="5426" y="6147"/>
                  </a:cubicBezTo>
                  <a:cubicBezTo>
                    <a:pt x="4754" y="3836"/>
                    <a:pt x="3836" y="1656"/>
                    <a:pt x="2557"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51"/>
            <p:cNvSpPr/>
            <p:nvPr/>
          </p:nvSpPr>
          <p:spPr>
            <a:xfrm>
              <a:off x="2922600" y="3374825"/>
              <a:ext cx="144275" cy="182375"/>
            </a:xfrm>
            <a:custGeom>
              <a:avLst/>
              <a:gdLst/>
              <a:ahLst/>
              <a:cxnLst/>
              <a:rect l="l" t="t" r="r" b="b"/>
              <a:pathLst>
                <a:path w="5771" h="7295" extrusionOk="0">
                  <a:moveTo>
                    <a:pt x="2640" y="296"/>
                  </a:moveTo>
                  <a:cubicBezTo>
                    <a:pt x="3787" y="1754"/>
                    <a:pt x="4705" y="3738"/>
                    <a:pt x="5459" y="6311"/>
                  </a:cubicBezTo>
                  <a:lnTo>
                    <a:pt x="5459" y="6328"/>
                  </a:lnTo>
                  <a:cubicBezTo>
                    <a:pt x="5246" y="6491"/>
                    <a:pt x="5016" y="6623"/>
                    <a:pt x="4787" y="6737"/>
                  </a:cubicBezTo>
                  <a:cubicBezTo>
                    <a:pt x="4373" y="6930"/>
                    <a:pt x="3931" y="7026"/>
                    <a:pt x="3493" y="7026"/>
                  </a:cubicBezTo>
                  <a:cubicBezTo>
                    <a:pt x="2926" y="7026"/>
                    <a:pt x="2367" y="6864"/>
                    <a:pt x="1886" y="6541"/>
                  </a:cubicBezTo>
                  <a:cubicBezTo>
                    <a:pt x="328" y="5475"/>
                    <a:pt x="296" y="3279"/>
                    <a:pt x="1066" y="1738"/>
                  </a:cubicBezTo>
                  <a:lnTo>
                    <a:pt x="1050" y="1722"/>
                  </a:lnTo>
                  <a:cubicBezTo>
                    <a:pt x="1279" y="1263"/>
                    <a:pt x="1787" y="476"/>
                    <a:pt x="2640" y="296"/>
                  </a:cubicBezTo>
                  <a:close/>
                  <a:moveTo>
                    <a:pt x="2754" y="0"/>
                  </a:moveTo>
                  <a:lnTo>
                    <a:pt x="2689" y="17"/>
                  </a:lnTo>
                  <a:cubicBezTo>
                    <a:pt x="1918" y="148"/>
                    <a:pt x="1263" y="722"/>
                    <a:pt x="820" y="1623"/>
                  </a:cubicBezTo>
                  <a:cubicBezTo>
                    <a:pt x="1" y="3246"/>
                    <a:pt x="50" y="5606"/>
                    <a:pt x="1738" y="6754"/>
                  </a:cubicBezTo>
                  <a:cubicBezTo>
                    <a:pt x="2246" y="7114"/>
                    <a:pt x="2869" y="7295"/>
                    <a:pt x="3508" y="7295"/>
                  </a:cubicBezTo>
                  <a:cubicBezTo>
                    <a:pt x="3984" y="7295"/>
                    <a:pt x="4459" y="7196"/>
                    <a:pt x="4902" y="6983"/>
                  </a:cubicBezTo>
                  <a:cubicBezTo>
                    <a:pt x="5180" y="6852"/>
                    <a:pt x="5443" y="6688"/>
                    <a:pt x="5705" y="6508"/>
                  </a:cubicBezTo>
                  <a:lnTo>
                    <a:pt x="5770" y="6442"/>
                  </a:lnTo>
                  <a:lnTo>
                    <a:pt x="5738" y="6311"/>
                  </a:lnTo>
                  <a:cubicBezTo>
                    <a:pt x="5738" y="6295"/>
                    <a:pt x="5721" y="6278"/>
                    <a:pt x="5721" y="6246"/>
                  </a:cubicBezTo>
                  <a:cubicBezTo>
                    <a:pt x="4951" y="3590"/>
                    <a:pt x="3984" y="1574"/>
                    <a:pt x="2804" y="66"/>
                  </a:cubicBezTo>
                  <a:lnTo>
                    <a:pt x="27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51"/>
            <p:cNvSpPr/>
            <p:nvPr/>
          </p:nvSpPr>
          <p:spPr>
            <a:xfrm>
              <a:off x="2630425" y="3547475"/>
              <a:ext cx="140175" cy="185125"/>
            </a:xfrm>
            <a:custGeom>
              <a:avLst/>
              <a:gdLst/>
              <a:ahLst/>
              <a:cxnLst/>
              <a:rect l="l" t="t" r="r" b="b"/>
              <a:pathLst>
                <a:path w="5607" h="7405" extrusionOk="0">
                  <a:moveTo>
                    <a:pt x="2038" y="0"/>
                  </a:moveTo>
                  <a:cubicBezTo>
                    <a:pt x="1327" y="0"/>
                    <a:pt x="599" y="233"/>
                    <a:pt x="1" y="634"/>
                  </a:cubicBezTo>
                  <a:cubicBezTo>
                    <a:pt x="214" y="3372"/>
                    <a:pt x="2377" y="5994"/>
                    <a:pt x="4951" y="7404"/>
                  </a:cubicBezTo>
                  <a:cubicBezTo>
                    <a:pt x="5000" y="7257"/>
                    <a:pt x="5049" y="7109"/>
                    <a:pt x="5098" y="6962"/>
                  </a:cubicBezTo>
                  <a:cubicBezTo>
                    <a:pt x="5475" y="5880"/>
                    <a:pt x="5606" y="4700"/>
                    <a:pt x="5459" y="3552"/>
                  </a:cubicBezTo>
                  <a:cubicBezTo>
                    <a:pt x="5295" y="2421"/>
                    <a:pt x="4721" y="1372"/>
                    <a:pt x="3836" y="634"/>
                  </a:cubicBezTo>
                  <a:cubicBezTo>
                    <a:pt x="3327" y="195"/>
                    <a:pt x="2690" y="0"/>
                    <a:pt x="20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51"/>
            <p:cNvSpPr/>
            <p:nvPr/>
          </p:nvSpPr>
          <p:spPr>
            <a:xfrm>
              <a:off x="2626750" y="3544200"/>
              <a:ext cx="147125" cy="193300"/>
            </a:xfrm>
            <a:custGeom>
              <a:avLst/>
              <a:gdLst/>
              <a:ahLst/>
              <a:cxnLst/>
              <a:rect l="l" t="t" r="r" b="b"/>
              <a:pathLst>
                <a:path w="5885" h="7732" extrusionOk="0">
                  <a:moveTo>
                    <a:pt x="2207" y="268"/>
                  </a:moveTo>
                  <a:cubicBezTo>
                    <a:pt x="2801" y="268"/>
                    <a:pt x="3393" y="440"/>
                    <a:pt x="3885" y="864"/>
                  </a:cubicBezTo>
                  <a:cubicBezTo>
                    <a:pt x="4754" y="1585"/>
                    <a:pt x="5311" y="2601"/>
                    <a:pt x="5475" y="3716"/>
                  </a:cubicBezTo>
                  <a:cubicBezTo>
                    <a:pt x="5606" y="4831"/>
                    <a:pt x="5491" y="5978"/>
                    <a:pt x="5114" y="7060"/>
                  </a:cubicBezTo>
                  <a:cubicBezTo>
                    <a:pt x="5081" y="7158"/>
                    <a:pt x="5049" y="7256"/>
                    <a:pt x="5016" y="7355"/>
                  </a:cubicBezTo>
                  <a:cubicBezTo>
                    <a:pt x="2393" y="5863"/>
                    <a:pt x="508" y="3273"/>
                    <a:pt x="279" y="847"/>
                  </a:cubicBezTo>
                  <a:cubicBezTo>
                    <a:pt x="817" y="503"/>
                    <a:pt x="1513" y="268"/>
                    <a:pt x="2207" y="268"/>
                  </a:cubicBezTo>
                  <a:close/>
                  <a:moveTo>
                    <a:pt x="2215" y="0"/>
                  </a:moveTo>
                  <a:cubicBezTo>
                    <a:pt x="1432" y="0"/>
                    <a:pt x="654" y="267"/>
                    <a:pt x="66" y="651"/>
                  </a:cubicBezTo>
                  <a:lnTo>
                    <a:pt x="0" y="700"/>
                  </a:lnTo>
                  <a:lnTo>
                    <a:pt x="0" y="782"/>
                  </a:lnTo>
                  <a:cubicBezTo>
                    <a:pt x="213" y="3372"/>
                    <a:pt x="2229" y="6142"/>
                    <a:pt x="5032" y="7666"/>
                  </a:cubicBezTo>
                  <a:lnTo>
                    <a:pt x="5163" y="7732"/>
                  </a:lnTo>
                  <a:lnTo>
                    <a:pt x="5229" y="7584"/>
                  </a:lnTo>
                  <a:cubicBezTo>
                    <a:pt x="5278" y="7437"/>
                    <a:pt x="5344" y="7289"/>
                    <a:pt x="5393" y="7142"/>
                  </a:cubicBezTo>
                  <a:cubicBezTo>
                    <a:pt x="5770" y="6027"/>
                    <a:pt x="5885" y="4831"/>
                    <a:pt x="5737" y="3667"/>
                  </a:cubicBezTo>
                  <a:cubicBezTo>
                    <a:pt x="5573" y="2487"/>
                    <a:pt x="4983" y="1421"/>
                    <a:pt x="4081" y="651"/>
                  </a:cubicBezTo>
                  <a:cubicBezTo>
                    <a:pt x="3529" y="188"/>
                    <a:pt x="2870" y="0"/>
                    <a:pt x="22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51"/>
            <p:cNvSpPr/>
            <p:nvPr/>
          </p:nvSpPr>
          <p:spPr>
            <a:xfrm>
              <a:off x="2792700" y="3305150"/>
              <a:ext cx="132375" cy="210775"/>
            </a:xfrm>
            <a:custGeom>
              <a:avLst/>
              <a:gdLst/>
              <a:ahLst/>
              <a:cxnLst/>
              <a:rect l="l" t="t" r="r" b="b"/>
              <a:pathLst>
                <a:path w="5295" h="8431" extrusionOk="0">
                  <a:moveTo>
                    <a:pt x="2213" y="1"/>
                  </a:moveTo>
                  <a:cubicBezTo>
                    <a:pt x="1459" y="1"/>
                    <a:pt x="722" y="83"/>
                    <a:pt x="1" y="280"/>
                  </a:cubicBezTo>
                  <a:cubicBezTo>
                    <a:pt x="197" y="607"/>
                    <a:pt x="378" y="952"/>
                    <a:pt x="558" y="1296"/>
                  </a:cubicBezTo>
                  <a:cubicBezTo>
                    <a:pt x="1590" y="3443"/>
                    <a:pt x="2000" y="5967"/>
                    <a:pt x="2656" y="8246"/>
                  </a:cubicBezTo>
                  <a:cubicBezTo>
                    <a:pt x="2959" y="8369"/>
                    <a:pt x="3279" y="8430"/>
                    <a:pt x="3596" y="8430"/>
                  </a:cubicBezTo>
                  <a:cubicBezTo>
                    <a:pt x="3914" y="8430"/>
                    <a:pt x="4229" y="8369"/>
                    <a:pt x="4525" y="8246"/>
                  </a:cubicBezTo>
                  <a:cubicBezTo>
                    <a:pt x="4525" y="8246"/>
                    <a:pt x="4574" y="3115"/>
                    <a:pt x="5295" y="722"/>
                  </a:cubicBezTo>
                  <a:cubicBezTo>
                    <a:pt x="4344" y="247"/>
                    <a:pt x="3279" y="1"/>
                    <a:pt x="221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51"/>
            <p:cNvSpPr/>
            <p:nvPr/>
          </p:nvSpPr>
          <p:spPr>
            <a:xfrm>
              <a:off x="2787375" y="3301425"/>
              <a:ext cx="141800" cy="217675"/>
            </a:xfrm>
            <a:custGeom>
              <a:avLst/>
              <a:gdLst/>
              <a:ahLst/>
              <a:cxnLst/>
              <a:rect l="l" t="t" r="r" b="b"/>
              <a:pathLst>
                <a:path w="5672" h="8707" extrusionOk="0">
                  <a:moveTo>
                    <a:pt x="2528" y="280"/>
                  </a:moveTo>
                  <a:cubicBezTo>
                    <a:pt x="3509" y="280"/>
                    <a:pt x="4473" y="509"/>
                    <a:pt x="5344" y="937"/>
                  </a:cubicBezTo>
                  <a:cubicBezTo>
                    <a:pt x="4705" y="3199"/>
                    <a:pt x="4606" y="7575"/>
                    <a:pt x="4606" y="8280"/>
                  </a:cubicBezTo>
                  <a:cubicBezTo>
                    <a:pt x="4344" y="8378"/>
                    <a:pt x="4070" y="8428"/>
                    <a:pt x="3795" y="8428"/>
                  </a:cubicBezTo>
                  <a:cubicBezTo>
                    <a:pt x="3520" y="8428"/>
                    <a:pt x="3246" y="8378"/>
                    <a:pt x="2984" y="8280"/>
                  </a:cubicBezTo>
                  <a:lnTo>
                    <a:pt x="2967" y="8280"/>
                  </a:lnTo>
                  <a:cubicBezTo>
                    <a:pt x="2787" y="7624"/>
                    <a:pt x="2623" y="6936"/>
                    <a:pt x="2459" y="6264"/>
                  </a:cubicBezTo>
                  <a:cubicBezTo>
                    <a:pt x="2049" y="4608"/>
                    <a:pt x="1640" y="2904"/>
                    <a:pt x="902" y="1396"/>
                  </a:cubicBezTo>
                  <a:cubicBezTo>
                    <a:pt x="771" y="1101"/>
                    <a:pt x="607" y="806"/>
                    <a:pt x="427" y="511"/>
                  </a:cubicBezTo>
                  <a:cubicBezTo>
                    <a:pt x="1082" y="347"/>
                    <a:pt x="1754" y="281"/>
                    <a:pt x="2426" y="281"/>
                  </a:cubicBezTo>
                  <a:cubicBezTo>
                    <a:pt x="2460" y="281"/>
                    <a:pt x="2494" y="280"/>
                    <a:pt x="2528" y="280"/>
                  </a:cubicBezTo>
                  <a:close/>
                  <a:moveTo>
                    <a:pt x="2248" y="1"/>
                  </a:moveTo>
                  <a:cubicBezTo>
                    <a:pt x="1548" y="1"/>
                    <a:pt x="850" y="99"/>
                    <a:pt x="181" y="281"/>
                  </a:cubicBezTo>
                  <a:lnTo>
                    <a:pt x="0" y="330"/>
                  </a:lnTo>
                  <a:lnTo>
                    <a:pt x="99" y="478"/>
                  </a:lnTo>
                  <a:cubicBezTo>
                    <a:pt x="312" y="838"/>
                    <a:pt x="492" y="1183"/>
                    <a:pt x="656" y="1510"/>
                  </a:cubicBezTo>
                  <a:cubicBezTo>
                    <a:pt x="1361" y="3002"/>
                    <a:pt x="1771" y="4690"/>
                    <a:pt x="2180" y="6329"/>
                  </a:cubicBezTo>
                  <a:cubicBezTo>
                    <a:pt x="2361" y="7018"/>
                    <a:pt x="2525" y="7739"/>
                    <a:pt x="2738" y="8411"/>
                  </a:cubicBezTo>
                  <a:lnTo>
                    <a:pt x="2754" y="8477"/>
                  </a:lnTo>
                  <a:lnTo>
                    <a:pt x="2803" y="8510"/>
                  </a:lnTo>
                  <a:cubicBezTo>
                    <a:pt x="3131" y="8641"/>
                    <a:pt x="3459" y="8706"/>
                    <a:pt x="3803" y="8706"/>
                  </a:cubicBezTo>
                  <a:cubicBezTo>
                    <a:pt x="4147" y="8706"/>
                    <a:pt x="4475" y="8641"/>
                    <a:pt x="4787" y="8493"/>
                  </a:cubicBezTo>
                  <a:lnTo>
                    <a:pt x="4869" y="8460"/>
                  </a:lnTo>
                  <a:lnTo>
                    <a:pt x="4869" y="8362"/>
                  </a:lnTo>
                  <a:cubicBezTo>
                    <a:pt x="4869" y="8313"/>
                    <a:pt x="4918" y="3232"/>
                    <a:pt x="5639" y="888"/>
                  </a:cubicBezTo>
                  <a:lnTo>
                    <a:pt x="5672" y="773"/>
                  </a:lnTo>
                  <a:lnTo>
                    <a:pt x="5573" y="724"/>
                  </a:lnTo>
                  <a:cubicBezTo>
                    <a:pt x="4619" y="262"/>
                    <a:pt x="3572" y="2"/>
                    <a:pt x="2507" y="2"/>
                  </a:cubicBezTo>
                  <a:cubicBezTo>
                    <a:pt x="2475" y="2"/>
                    <a:pt x="2442" y="2"/>
                    <a:pt x="2410" y="2"/>
                  </a:cubicBezTo>
                  <a:cubicBezTo>
                    <a:pt x="2356" y="1"/>
                    <a:pt x="2302" y="1"/>
                    <a:pt x="224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51"/>
            <p:cNvSpPr/>
            <p:nvPr/>
          </p:nvSpPr>
          <p:spPr>
            <a:xfrm>
              <a:off x="2769750" y="3483825"/>
              <a:ext cx="25025" cy="33650"/>
            </a:xfrm>
            <a:custGeom>
              <a:avLst/>
              <a:gdLst/>
              <a:ahLst/>
              <a:cxnLst/>
              <a:rect l="l" t="t" r="r" b="b"/>
              <a:pathLst>
                <a:path w="1001" h="1346" extrusionOk="0">
                  <a:moveTo>
                    <a:pt x="525" y="1"/>
                  </a:moveTo>
                  <a:cubicBezTo>
                    <a:pt x="263" y="1"/>
                    <a:pt x="33" y="296"/>
                    <a:pt x="17" y="656"/>
                  </a:cubicBezTo>
                  <a:cubicBezTo>
                    <a:pt x="1" y="1033"/>
                    <a:pt x="214" y="1345"/>
                    <a:pt x="492" y="1345"/>
                  </a:cubicBezTo>
                  <a:cubicBezTo>
                    <a:pt x="499" y="1345"/>
                    <a:pt x="506" y="1345"/>
                    <a:pt x="513" y="1345"/>
                  </a:cubicBezTo>
                  <a:cubicBezTo>
                    <a:pt x="767" y="1345"/>
                    <a:pt x="985" y="1056"/>
                    <a:pt x="1000" y="689"/>
                  </a:cubicBezTo>
                  <a:cubicBezTo>
                    <a:pt x="1000" y="328"/>
                    <a:pt x="804" y="17"/>
                    <a:pt x="525" y="1"/>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51"/>
            <p:cNvSpPr/>
            <p:nvPr/>
          </p:nvSpPr>
          <p:spPr>
            <a:xfrm>
              <a:off x="2766475" y="3480550"/>
              <a:ext cx="32000" cy="40175"/>
            </a:xfrm>
            <a:custGeom>
              <a:avLst/>
              <a:gdLst/>
              <a:ahLst/>
              <a:cxnLst/>
              <a:rect l="l" t="t" r="r" b="b"/>
              <a:pathLst>
                <a:path w="1280" h="1607" extrusionOk="0">
                  <a:moveTo>
                    <a:pt x="673" y="263"/>
                  </a:moveTo>
                  <a:cubicBezTo>
                    <a:pt x="771" y="279"/>
                    <a:pt x="853" y="328"/>
                    <a:pt x="902" y="410"/>
                  </a:cubicBezTo>
                  <a:cubicBezTo>
                    <a:pt x="968" y="541"/>
                    <a:pt x="1017" y="672"/>
                    <a:pt x="1000" y="820"/>
                  </a:cubicBezTo>
                  <a:cubicBezTo>
                    <a:pt x="1000" y="984"/>
                    <a:pt x="935" y="1131"/>
                    <a:pt x="836" y="1263"/>
                  </a:cubicBezTo>
                  <a:cubicBezTo>
                    <a:pt x="771" y="1312"/>
                    <a:pt x="705" y="1345"/>
                    <a:pt x="623" y="1345"/>
                  </a:cubicBezTo>
                  <a:cubicBezTo>
                    <a:pt x="525" y="1328"/>
                    <a:pt x="443" y="1279"/>
                    <a:pt x="394" y="1197"/>
                  </a:cubicBezTo>
                  <a:cubicBezTo>
                    <a:pt x="312" y="1066"/>
                    <a:pt x="279" y="935"/>
                    <a:pt x="296" y="787"/>
                  </a:cubicBezTo>
                  <a:cubicBezTo>
                    <a:pt x="296" y="509"/>
                    <a:pt x="459" y="263"/>
                    <a:pt x="656" y="263"/>
                  </a:cubicBezTo>
                  <a:close/>
                  <a:moveTo>
                    <a:pt x="673" y="0"/>
                  </a:moveTo>
                  <a:cubicBezTo>
                    <a:pt x="328" y="0"/>
                    <a:pt x="33" y="345"/>
                    <a:pt x="17" y="787"/>
                  </a:cubicBezTo>
                  <a:cubicBezTo>
                    <a:pt x="0" y="984"/>
                    <a:pt x="66" y="1181"/>
                    <a:pt x="164" y="1345"/>
                  </a:cubicBezTo>
                  <a:cubicBezTo>
                    <a:pt x="263" y="1492"/>
                    <a:pt x="427" y="1607"/>
                    <a:pt x="623" y="1607"/>
                  </a:cubicBezTo>
                  <a:lnTo>
                    <a:pt x="640" y="1607"/>
                  </a:lnTo>
                  <a:cubicBezTo>
                    <a:pt x="771" y="1607"/>
                    <a:pt x="902" y="1558"/>
                    <a:pt x="1000" y="1459"/>
                  </a:cubicBezTo>
                  <a:cubicBezTo>
                    <a:pt x="1181" y="1295"/>
                    <a:pt x="1263" y="1066"/>
                    <a:pt x="1263" y="836"/>
                  </a:cubicBezTo>
                  <a:cubicBezTo>
                    <a:pt x="1279" y="623"/>
                    <a:pt x="1230" y="427"/>
                    <a:pt x="1115" y="263"/>
                  </a:cubicBezTo>
                  <a:cubicBezTo>
                    <a:pt x="1017" y="115"/>
                    <a:pt x="853" y="17"/>
                    <a:pt x="673"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51"/>
            <p:cNvSpPr/>
            <p:nvPr/>
          </p:nvSpPr>
          <p:spPr>
            <a:xfrm>
              <a:off x="2956625" y="3471125"/>
              <a:ext cx="25000" cy="33650"/>
            </a:xfrm>
            <a:custGeom>
              <a:avLst/>
              <a:gdLst/>
              <a:ahLst/>
              <a:cxnLst/>
              <a:rect l="l" t="t" r="r" b="b"/>
              <a:pathLst>
                <a:path w="1000" h="1346" extrusionOk="0">
                  <a:moveTo>
                    <a:pt x="508" y="0"/>
                  </a:moveTo>
                  <a:cubicBezTo>
                    <a:pt x="246" y="0"/>
                    <a:pt x="16" y="295"/>
                    <a:pt x="0" y="656"/>
                  </a:cubicBezTo>
                  <a:cubicBezTo>
                    <a:pt x="0" y="1033"/>
                    <a:pt x="197" y="1345"/>
                    <a:pt x="475" y="1345"/>
                  </a:cubicBezTo>
                  <a:cubicBezTo>
                    <a:pt x="482" y="1345"/>
                    <a:pt x="489" y="1345"/>
                    <a:pt x="496" y="1345"/>
                  </a:cubicBezTo>
                  <a:cubicBezTo>
                    <a:pt x="750" y="1345"/>
                    <a:pt x="968" y="1056"/>
                    <a:pt x="984" y="689"/>
                  </a:cubicBezTo>
                  <a:cubicBezTo>
                    <a:pt x="1000" y="328"/>
                    <a:pt x="787" y="17"/>
                    <a:pt x="508"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51"/>
            <p:cNvSpPr/>
            <p:nvPr/>
          </p:nvSpPr>
          <p:spPr>
            <a:xfrm>
              <a:off x="2952925" y="3468250"/>
              <a:ext cx="32000" cy="40200"/>
            </a:xfrm>
            <a:custGeom>
              <a:avLst/>
              <a:gdLst/>
              <a:ahLst/>
              <a:cxnLst/>
              <a:rect l="l" t="t" r="r" b="b"/>
              <a:pathLst>
                <a:path w="1280" h="1608" extrusionOk="0">
                  <a:moveTo>
                    <a:pt x="656" y="263"/>
                  </a:moveTo>
                  <a:cubicBezTo>
                    <a:pt x="755" y="263"/>
                    <a:pt x="853" y="329"/>
                    <a:pt x="902" y="410"/>
                  </a:cubicBezTo>
                  <a:cubicBezTo>
                    <a:pt x="968" y="525"/>
                    <a:pt x="1000" y="673"/>
                    <a:pt x="1000" y="804"/>
                  </a:cubicBezTo>
                  <a:cubicBezTo>
                    <a:pt x="985" y="1090"/>
                    <a:pt x="830" y="1329"/>
                    <a:pt x="642" y="1329"/>
                  </a:cubicBezTo>
                  <a:cubicBezTo>
                    <a:pt x="636" y="1329"/>
                    <a:pt x="630" y="1329"/>
                    <a:pt x="623" y="1328"/>
                  </a:cubicBezTo>
                  <a:cubicBezTo>
                    <a:pt x="443" y="1328"/>
                    <a:pt x="279" y="1066"/>
                    <a:pt x="296" y="787"/>
                  </a:cubicBezTo>
                  <a:cubicBezTo>
                    <a:pt x="296" y="492"/>
                    <a:pt x="460" y="263"/>
                    <a:pt x="656" y="263"/>
                  </a:cubicBezTo>
                  <a:close/>
                  <a:moveTo>
                    <a:pt x="673" y="1"/>
                  </a:moveTo>
                  <a:cubicBezTo>
                    <a:pt x="328" y="1"/>
                    <a:pt x="33" y="345"/>
                    <a:pt x="17" y="787"/>
                  </a:cubicBezTo>
                  <a:cubicBezTo>
                    <a:pt x="1" y="1214"/>
                    <a:pt x="279" y="1591"/>
                    <a:pt x="623" y="1607"/>
                  </a:cubicBezTo>
                  <a:lnTo>
                    <a:pt x="640" y="1607"/>
                  </a:lnTo>
                  <a:cubicBezTo>
                    <a:pt x="984" y="1607"/>
                    <a:pt x="1263" y="1246"/>
                    <a:pt x="1279" y="820"/>
                  </a:cubicBezTo>
                  <a:cubicBezTo>
                    <a:pt x="1279" y="624"/>
                    <a:pt x="1230" y="427"/>
                    <a:pt x="1115" y="263"/>
                  </a:cubicBezTo>
                  <a:cubicBezTo>
                    <a:pt x="1017" y="99"/>
                    <a:pt x="853" y="1"/>
                    <a:pt x="673" y="1"/>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51"/>
            <p:cNvSpPr/>
            <p:nvPr/>
          </p:nvSpPr>
          <p:spPr>
            <a:xfrm>
              <a:off x="2836150" y="3500625"/>
              <a:ext cx="92225" cy="58625"/>
            </a:xfrm>
            <a:custGeom>
              <a:avLst/>
              <a:gdLst/>
              <a:ahLst/>
              <a:cxnLst/>
              <a:rect l="l" t="t" r="r" b="b"/>
              <a:pathLst>
                <a:path w="3689" h="2345" extrusionOk="0">
                  <a:moveTo>
                    <a:pt x="1852" y="1"/>
                  </a:moveTo>
                  <a:cubicBezTo>
                    <a:pt x="820" y="1"/>
                    <a:pt x="0" y="525"/>
                    <a:pt x="0" y="1181"/>
                  </a:cubicBezTo>
                  <a:cubicBezTo>
                    <a:pt x="0" y="1820"/>
                    <a:pt x="820" y="2345"/>
                    <a:pt x="1852" y="2345"/>
                  </a:cubicBezTo>
                  <a:cubicBezTo>
                    <a:pt x="2868" y="2345"/>
                    <a:pt x="3688" y="1820"/>
                    <a:pt x="3688" y="1181"/>
                  </a:cubicBezTo>
                  <a:cubicBezTo>
                    <a:pt x="3688" y="525"/>
                    <a:pt x="2868" y="1"/>
                    <a:pt x="1852" y="1"/>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51"/>
            <p:cNvSpPr/>
            <p:nvPr/>
          </p:nvSpPr>
          <p:spPr>
            <a:xfrm>
              <a:off x="2835325" y="3532050"/>
              <a:ext cx="38550" cy="33350"/>
            </a:xfrm>
            <a:custGeom>
              <a:avLst/>
              <a:gdLst/>
              <a:ahLst/>
              <a:cxnLst/>
              <a:rect l="l" t="t" r="r" b="b"/>
              <a:pathLst>
                <a:path w="1542" h="1334" extrusionOk="0">
                  <a:moveTo>
                    <a:pt x="885" y="268"/>
                  </a:moveTo>
                  <a:cubicBezTo>
                    <a:pt x="1098" y="268"/>
                    <a:pt x="1279" y="448"/>
                    <a:pt x="1279" y="661"/>
                  </a:cubicBezTo>
                  <a:cubicBezTo>
                    <a:pt x="1279" y="904"/>
                    <a:pt x="1086" y="1057"/>
                    <a:pt x="885" y="1057"/>
                  </a:cubicBezTo>
                  <a:cubicBezTo>
                    <a:pt x="787" y="1057"/>
                    <a:pt x="687" y="1021"/>
                    <a:pt x="607" y="940"/>
                  </a:cubicBezTo>
                  <a:cubicBezTo>
                    <a:pt x="361" y="694"/>
                    <a:pt x="541" y="268"/>
                    <a:pt x="885" y="268"/>
                  </a:cubicBezTo>
                  <a:close/>
                  <a:moveTo>
                    <a:pt x="883" y="1"/>
                  </a:moveTo>
                  <a:cubicBezTo>
                    <a:pt x="719" y="1"/>
                    <a:pt x="549" y="63"/>
                    <a:pt x="410" y="202"/>
                  </a:cubicBezTo>
                  <a:cubicBezTo>
                    <a:pt x="0" y="612"/>
                    <a:pt x="295" y="1333"/>
                    <a:pt x="885" y="1333"/>
                  </a:cubicBezTo>
                  <a:cubicBezTo>
                    <a:pt x="1246" y="1333"/>
                    <a:pt x="1541" y="1038"/>
                    <a:pt x="1541" y="661"/>
                  </a:cubicBezTo>
                  <a:cubicBezTo>
                    <a:pt x="1541" y="264"/>
                    <a:pt x="1222" y="1"/>
                    <a:pt x="883" y="1"/>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51"/>
            <p:cNvSpPr/>
            <p:nvPr/>
          </p:nvSpPr>
          <p:spPr>
            <a:xfrm>
              <a:off x="2889825" y="3532050"/>
              <a:ext cx="38550" cy="33350"/>
            </a:xfrm>
            <a:custGeom>
              <a:avLst/>
              <a:gdLst/>
              <a:ahLst/>
              <a:cxnLst/>
              <a:rect l="l" t="t" r="r" b="b"/>
              <a:pathLst>
                <a:path w="1542" h="1334" extrusionOk="0">
                  <a:moveTo>
                    <a:pt x="885" y="268"/>
                  </a:moveTo>
                  <a:cubicBezTo>
                    <a:pt x="1098" y="268"/>
                    <a:pt x="1262" y="448"/>
                    <a:pt x="1262" y="661"/>
                  </a:cubicBezTo>
                  <a:cubicBezTo>
                    <a:pt x="1262" y="904"/>
                    <a:pt x="1077" y="1057"/>
                    <a:pt x="881" y="1057"/>
                  </a:cubicBezTo>
                  <a:cubicBezTo>
                    <a:pt x="786" y="1057"/>
                    <a:pt x="687" y="1021"/>
                    <a:pt x="607" y="940"/>
                  </a:cubicBezTo>
                  <a:cubicBezTo>
                    <a:pt x="361" y="694"/>
                    <a:pt x="525" y="268"/>
                    <a:pt x="885" y="268"/>
                  </a:cubicBezTo>
                  <a:close/>
                  <a:moveTo>
                    <a:pt x="876" y="1"/>
                  </a:moveTo>
                  <a:cubicBezTo>
                    <a:pt x="711" y="1"/>
                    <a:pt x="544" y="63"/>
                    <a:pt x="410" y="202"/>
                  </a:cubicBezTo>
                  <a:cubicBezTo>
                    <a:pt x="0" y="612"/>
                    <a:pt x="295" y="1333"/>
                    <a:pt x="885" y="1333"/>
                  </a:cubicBezTo>
                  <a:cubicBezTo>
                    <a:pt x="1246" y="1333"/>
                    <a:pt x="1541" y="1038"/>
                    <a:pt x="1541" y="661"/>
                  </a:cubicBezTo>
                  <a:cubicBezTo>
                    <a:pt x="1541" y="264"/>
                    <a:pt x="1214" y="1"/>
                    <a:pt x="876" y="1"/>
                  </a:cubicBez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51"/>
            <p:cNvSpPr/>
            <p:nvPr/>
          </p:nvSpPr>
          <p:spPr>
            <a:xfrm>
              <a:off x="2837775" y="3551850"/>
              <a:ext cx="90600" cy="79525"/>
            </a:xfrm>
            <a:custGeom>
              <a:avLst/>
              <a:gdLst/>
              <a:ahLst/>
              <a:cxnLst/>
              <a:rect l="l" t="t" r="r" b="b"/>
              <a:pathLst>
                <a:path w="3624" h="3181" extrusionOk="0">
                  <a:moveTo>
                    <a:pt x="1951" y="1"/>
                  </a:moveTo>
                  <a:cubicBezTo>
                    <a:pt x="1679" y="1024"/>
                    <a:pt x="1197" y="1331"/>
                    <a:pt x="712" y="1331"/>
                  </a:cubicBezTo>
                  <a:cubicBezTo>
                    <a:pt x="467" y="1331"/>
                    <a:pt x="221" y="1253"/>
                    <a:pt x="1" y="1148"/>
                  </a:cubicBezTo>
                  <a:lnTo>
                    <a:pt x="1" y="1148"/>
                  </a:lnTo>
                  <a:cubicBezTo>
                    <a:pt x="1" y="1148"/>
                    <a:pt x="263" y="3180"/>
                    <a:pt x="1902" y="3180"/>
                  </a:cubicBezTo>
                  <a:cubicBezTo>
                    <a:pt x="3312" y="3180"/>
                    <a:pt x="3623" y="1214"/>
                    <a:pt x="3623" y="1213"/>
                  </a:cubicBezTo>
                  <a:lnTo>
                    <a:pt x="3623" y="1213"/>
                  </a:lnTo>
                  <a:cubicBezTo>
                    <a:pt x="3530" y="1242"/>
                    <a:pt x="3441" y="1255"/>
                    <a:pt x="3354" y="1255"/>
                  </a:cubicBezTo>
                  <a:cubicBezTo>
                    <a:pt x="2504" y="1255"/>
                    <a:pt x="1951" y="1"/>
                    <a:pt x="1951" y="1"/>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51"/>
            <p:cNvSpPr/>
            <p:nvPr/>
          </p:nvSpPr>
          <p:spPr>
            <a:xfrm>
              <a:off x="2833675" y="3541600"/>
              <a:ext cx="99200" cy="93050"/>
            </a:xfrm>
            <a:custGeom>
              <a:avLst/>
              <a:gdLst/>
              <a:ahLst/>
              <a:cxnLst/>
              <a:rect l="l" t="t" r="r" b="b"/>
              <a:pathLst>
                <a:path w="3968" h="3722" extrusionOk="0">
                  <a:moveTo>
                    <a:pt x="2148" y="771"/>
                  </a:moveTo>
                  <a:cubicBezTo>
                    <a:pt x="2383" y="1163"/>
                    <a:pt x="2872" y="1808"/>
                    <a:pt x="3529" y="1808"/>
                  </a:cubicBezTo>
                  <a:cubicBezTo>
                    <a:pt x="3560" y="1808"/>
                    <a:pt x="3592" y="1807"/>
                    <a:pt x="3623" y="1804"/>
                  </a:cubicBezTo>
                  <a:lnTo>
                    <a:pt x="3623" y="1804"/>
                  </a:lnTo>
                  <a:cubicBezTo>
                    <a:pt x="3492" y="2279"/>
                    <a:pt x="3099" y="3459"/>
                    <a:pt x="2066" y="3459"/>
                  </a:cubicBezTo>
                  <a:cubicBezTo>
                    <a:pt x="886" y="3459"/>
                    <a:pt x="476" y="2296"/>
                    <a:pt x="345" y="1787"/>
                  </a:cubicBezTo>
                  <a:lnTo>
                    <a:pt x="345" y="1787"/>
                  </a:lnTo>
                  <a:cubicBezTo>
                    <a:pt x="509" y="1853"/>
                    <a:pt x="681" y="1886"/>
                    <a:pt x="853" y="1886"/>
                  </a:cubicBezTo>
                  <a:cubicBezTo>
                    <a:pt x="1025" y="1886"/>
                    <a:pt x="1197" y="1853"/>
                    <a:pt x="1361" y="1787"/>
                  </a:cubicBezTo>
                  <a:cubicBezTo>
                    <a:pt x="1705" y="1623"/>
                    <a:pt x="1968" y="1296"/>
                    <a:pt x="2148" y="771"/>
                  </a:cubicBezTo>
                  <a:close/>
                  <a:moveTo>
                    <a:pt x="2099" y="1"/>
                  </a:moveTo>
                  <a:lnTo>
                    <a:pt x="2000" y="378"/>
                  </a:lnTo>
                  <a:cubicBezTo>
                    <a:pt x="1820" y="984"/>
                    <a:pt x="1574" y="1378"/>
                    <a:pt x="1246" y="1525"/>
                  </a:cubicBezTo>
                  <a:cubicBezTo>
                    <a:pt x="1133" y="1579"/>
                    <a:pt x="1008" y="1605"/>
                    <a:pt x="873" y="1605"/>
                  </a:cubicBezTo>
                  <a:cubicBezTo>
                    <a:pt x="678" y="1605"/>
                    <a:pt x="463" y="1550"/>
                    <a:pt x="230" y="1443"/>
                  </a:cubicBezTo>
                  <a:lnTo>
                    <a:pt x="1" y="1328"/>
                  </a:lnTo>
                  <a:lnTo>
                    <a:pt x="33" y="1574"/>
                  </a:lnTo>
                  <a:cubicBezTo>
                    <a:pt x="33" y="1591"/>
                    <a:pt x="328" y="3722"/>
                    <a:pt x="2066" y="3722"/>
                  </a:cubicBezTo>
                  <a:cubicBezTo>
                    <a:pt x="3574" y="3722"/>
                    <a:pt x="3918" y="1738"/>
                    <a:pt x="3918" y="1656"/>
                  </a:cubicBezTo>
                  <a:lnTo>
                    <a:pt x="3967" y="1427"/>
                  </a:lnTo>
                  <a:lnTo>
                    <a:pt x="3754" y="1492"/>
                  </a:lnTo>
                  <a:cubicBezTo>
                    <a:pt x="3675" y="1518"/>
                    <a:pt x="3598" y="1529"/>
                    <a:pt x="3523" y="1529"/>
                  </a:cubicBezTo>
                  <a:cubicBezTo>
                    <a:pt x="2775" y="1529"/>
                    <a:pt x="2246" y="376"/>
                    <a:pt x="2246" y="361"/>
                  </a:cubicBezTo>
                  <a:lnTo>
                    <a:pt x="209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51"/>
            <p:cNvSpPr/>
            <p:nvPr/>
          </p:nvSpPr>
          <p:spPr>
            <a:xfrm>
              <a:off x="2852950" y="3601350"/>
              <a:ext cx="81750" cy="122075"/>
            </a:xfrm>
            <a:custGeom>
              <a:avLst/>
              <a:gdLst/>
              <a:ahLst/>
              <a:cxnLst/>
              <a:rect l="l" t="t" r="r" b="b"/>
              <a:pathLst>
                <a:path w="3270" h="4883" extrusionOk="0">
                  <a:moveTo>
                    <a:pt x="1630" y="1"/>
                  </a:moveTo>
                  <a:cubicBezTo>
                    <a:pt x="843" y="1"/>
                    <a:pt x="0" y="496"/>
                    <a:pt x="0" y="496"/>
                  </a:cubicBezTo>
                  <a:lnTo>
                    <a:pt x="639" y="1069"/>
                  </a:lnTo>
                  <a:cubicBezTo>
                    <a:pt x="639" y="1069"/>
                    <a:pt x="262" y="4610"/>
                    <a:pt x="1393" y="4856"/>
                  </a:cubicBezTo>
                  <a:cubicBezTo>
                    <a:pt x="1476" y="4873"/>
                    <a:pt x="1556" y="4882"/>
                    <a:pt x="1633" y="4882"/>
                  </a:cubicBezTo>
                  <a:cubicBezTo>
                    <a:pt x="2695" y="4882"/>
                    <a:pt x="3269" y="3248"/>
                    <a:pt x="2918" y="1200"/>
                  </a:cubicBezTo>
                  <a:cubicBezTo>
                    <a:pt x="2758" y="269"/>
                    <a:pt x="2209" y="1"/>
                    <a:pt x="1630" y="1"/>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4" name="Google Shape;3054;p51"/>
            <p:cNvSpPr/>
            <p:nvPr/>
          </p:nvSpPr>
          <p:spPr>
            <a:xfrm>
              <a:off x="2847200" y="3597875"/>
              <a:ext cx="88550" cy="128975"/>
            </a:xfrm>
            <a:custGeom>
              <a:avLst/>
              <a:gdLst/>
              <a:ahLst/>
              <a:cxnLst/>
              <a:rect l="l" t="t" r="r" b="b"/>
              <a:pathLst>
                <a:path w="3542" h="5159" extrusionOk="0">
                  <a:moveTo>
                    <a:pt x="1880" y="276"/>
                  </a:moveTo>
                  <a:cubicBezTo>
                    <a:pt x="2060" y="276"/>
                    <a:pt x="2235" y="303"/>
                    <a:pt x="2394" y="372"/>
                  </a:cubicBezTo>
                  <a:cubicBezTo>
                    <a:pt x="2722" y="536"/>
                    <a:pt x="2935" y="848"/>
                    <a:pt x="3017" y="1356"/>
                  </a:cubicBezTo>
                  <a:cubicBezTo>
                    <a:pt x="3262" y="2798"/>
                    <a:pt x="3049" y="4077"/>
                    <a:pt x="2476" y="4634"/>
                  </a:cubicBezTo>
                  <a:cubicBezTo>
                    <a:pt x="2311" y="4799"/>
                    <a:pt x="2086" y="4886"/>
                    <a:pt x="1856" y="4886"/>
                  </a:cubicBezTo>
                  <a:cubicBezTo>
                    <a:pt x="1790" y="4886"/>
                    <a:pt x="1723" y="4878"/>
                    <a:pt x="1656" y="4864"/>
                  </a:cubicBezTo>
                  <a:cubicBezTo>
                    <a:pt x="837" y="4683"/>
                    <a:pt x="902" y="2175"/>
                    <a:pt x="1000" y="1225"/>
                  </a:cubicBezTo>
                  <a:lnTo>
                    <a:pt x="1000" y="1159"/>
                  </a:lnTo>
                  <a:lnTo>
                    <a:pt x="460" y="667"/>
                  </a:lnTo>
                  <a:cubicBezTo>
                    <a:pt x="743" y="532"/>
                    <a:pt x="1333" y="276"/>
                    <a:pt x="1880" y="276"/>
                  </a:cubicBezTo>
                  <a:close/>
                  <a:moveTo>
                    <a:pt x="1858" y="0"/>
                  </a:moveTo>
                  <a:cubicBezTo>
                    <a:pt x="1045" y="0"/>
                    <a:pt x="200" y="494"/>
                    <a:pt x="148" y="520"/>
                  </a:cubicBezTo>
                  <a:lnTo>
                    <a:pt x="1" y="618"/>
                  </a:lnTo>
                  <a:lnTo>
                    <a:pt x="722" y="1257"/>
                  </a:lnTo>
                  <a:cubicBezTo>
                    <a:pt x="673" y="1864"/>
                    <a:pt x="443" y="4880"/>
                    <a:pt x="1591" y="5126"/>
                  </a:cubicBezTo>
                  <a:cubicBezTo>
                    <a:pt x="1689" y="5142"/>
                    <a:pt x="1771" y="5159"/>
                    <a:pt x="1869" y="5159"/>
                  </a:cubicBezTo>
                  <a:cubicBezTo>
                    <a:pt x="2164" y="5159"/>
                    <a:pt x="2443" y="5044"/>
                    <a:pt x="2656" y="4831"/>
                  </a:cubicBezTo>
                  <a:cubicBezTo>
                    <a:pt x="3295" y="4224"/>
                    <a:pt x="3541" y="2831"/>
                    <a:pt x="3279" y="1307"/>
                  </a:cubicBezTo>
                  <a:cubicBezTo>
                    <a:pt x="3180" y="717"/>
                    <a:pt x="2902" y="323"/>
                    <a:pt x="2492" y="126"/>
                  </a:cubicBezTo>
                  <a:cubicBezTo>
                    <a:pt x="2294" y="36"/>
                    <a:pt x="2077" y="0"/>
                    <a:pt x="185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51"/>
            <p:cNvSpPr/>
            <p:nvPr/>
          </p:nvSpPr>
          <p:spPr>
            <a:xfrm>
              <a:off x="2898825" y="3622750"/>
              <a:ext cx="18475" cy="104500"/>
            </a:xfrm>
            <a:custGeom>
              <a:avLst/>
              <a:gdLst/>
              <a:ahLst/>
              <a:cxnLst/>
              <a:rect l="l" t="t" r="r" b="b"/>
              <a:pathLst>
                <a:path w="739" h="4180" extrusionOk="0">
                  <a:moveTo>
                    <a:pt x="263" y="0"/>
                  </a:moveTo>
                  <a:lnTo>
                    <a:pt x="263" y="0"/>
                  </a:lnTo>
                  <a:cubicBezTo>
                    <a:pt x="378" y="1393"/>
                    <a:pt x="280" y="2803"/>
                    <a:pt x="1" y="4180"/>
                  </a:cubicBezTo>
                  <a:cubicBezTo>
                    <a:pt x="640" y="2885"/>
                    <a:pt x="738" y="1377"/>
                    <a:pt x="263" y="0"/>
                  </a:cubicBezTo>
                  <a:close/>
                </a:path>
              </a:pathLst>
            </a:custGeom>
            <a:solidFill>
              <a:srgbClr val="FFC4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51"/>
            <p:cNvSpPr/>
            <p:nvPr/>
          </p:nvSpPr>
          <p:spPr>
            <a:xfrm>
              <a:off x="2665250" y="3662500"/>
              <a:ext cx="272125" cy="100525"/>
            </a:xfrm>
            <a:custGeom>
              <a:avLst/>
              <a:gdLst/>
              <a:ahLst/>
              <a:cxnLst/>
              <a:rect l="l" t="t" r="r" b="b"/>
              <a:pathLst>
                <a:path w="10885" h="4021" extrusionOk="0">
                  <a:moveTo>
                    <a:pt x="1" y="0"/>
                  </a:moveTo>
                  <a:lnTo>
                    <a:pt x="1" y="0"/>
                  </a:lnTo>
                  <a:cubicBezTo>
                    <a:pt x="624" y="803"/>
                    <a:pt x="1361" y="1525"/>
                    <a:pt x="2181" y="2115"/>
                  </a:cubicBezTo>
                  <a:cubicBezTo>
                    <a:pt x="3017" y="2721"/>
                    <a:pt x="3918" y="3196"/>
                    <a:pt x="4885" y="3557"/>
                  </a:cubicBezTo>
                  <a:cubicBezTo>
                    <a:pt x="5765" y="3870"/>
                    <a:pt x="6699" y="4020"/>
                    <a:pt x="7637" y="4020"/>
                  </a:cubicBezTo>
                  <a:cubicBezTo>
                    <a:pt x="7731" y="4020"/>
                    <a:pt x="7824" y="4019"/>
                    <a:pt x="7918" y="4016"/>
                  </a:cubicBezTo>
                  <a:cubicBezTo>
                    <a:pt x="8934" y="3967"/>
                    <a:pt x="9934" y="3737"/>
                    <a:pt x="10885" y="3344"/>
                  </a:cubicBezTo>
                  <a:lnTo>
                    <a:pt x="10885" y="3344"/>
                  </a:lnTo>
                  <a:cubicBezTo>
                    <a:pt x="9918" y="3639"/>
                    <a:pt x="8901" y="3803"/>
                    <a:pt x="7901" y="3819"/>
                  </a:cubicBezTo>
                  <a:cubicBezTo>
                    <a:pt x="6902" y="3819"/>
                    <a:pt x="5902" y="3639"/>
                    <a:pt x="4967" y="3295"/>
                  </a:cubicBezTo>
                  <a:cubicBezTo>
                    <a:pt x="4033" y="2967"/>
                    <a:pt x="3132" y="2508"/>
                    <a:pt x="2312" y="1951"/>
                  </a:cubicBezTo>
                  <a:cubicBezTo>
                    <a:pt x="1476" y="1377"/>
                    <a:pt x="689" y="738"/>
                    <a:pt x="1" y="0"/>
                  </a:cubicBez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51"/>
            <p:cNvSpPr/>
            <p:nvPr/>
          </p:nvSpPr>
          <p:spPr>
            <a:xfrm>
              <a:off x="2633300" y="3797725"/>
              <a:ext cx="213925" cy="378775"/>
            </a:xfrm>
            <a:custGeom>
              <a:avLst/>
              <a:gdLst/>
              <a:ahLst/>
              <a:cxnLst/>
              <a:rect l="l" t="t" r="r" b="b"/>
              <a:pathLst>
                <a:path w="8557" h="15151" extrusionOk="0">
                  <a:moveTo>
                    <a:pt x="1328" y="0"/>
                  </a:moveTo>
                  <a:cubicBezTo>
                    <a:pt x="1328" y="1"/>
                    <a:pt x="0" y="11163"/>
                    <a:pt x="2705" y="14457"/>
                  </a:cubicBezTo>
                  <a:cubicBezTo>
                    <a:pt x="3080" y="14921"/>
                    <a:pt x="3623" y="15150"/>
                    <a:pt x="4164" y="15150"/>
                  </a:cubicBezTo>
                  <a:cubicBezTo>
                    <a:pt x="4734" y="15150"/>
                    <a:pt x="5302" y="14896"/>
                    <a:pt x="5672" y="14392"/>
                  </a:cubicBezTo>
                  <a:cubicBezTo>
                    <a:pt x="6590" y="13179"/>
                    <a:pt x="7966" y="9147"/>
                    <a:pt x="8557" y="3065"/>
                  </a:cubicBezTo>
                  <a:lnTo>
                    <a:pt x="1328" y="0"/>
                  </a:lnTo>
                  <a:close/>
                </a:path>
              </a:pathLst>
            </a:custGeom>
            <a:solidFill>
              <a:srgbClr val="FFA2A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51"/>
            <p:cNvSpPr/>
            <p:nvPr/>
          </p:nvSpPr>
          <p:spPr>
            <a:xfrm>
              <a:off x="2928750" y="3797300"/>
              <a:ext cx="207375" cy="384850"/>
            </a:xfrm>
            <a:custGeom>
              <a:avLst/>
              <a:gdLst/>
              <a:ahLst/>
              <a:cxnLst/>
              <a:rect l="l" t="t" r="r" b="b"/>
              <a:pathLst>
                <a:path w="8295" h="15394" extrusionOk="0">
                  <a:moveTo>
                    <a:pt x="5492" y="1"/>
                  </a:moveTo>
                  <a:lnTo>
                    <a:pt x="0" y="2443"/>
                  </a:lnTo>
                  <a:cubicBezTo>
                    <a:pt x="0" y="2443"/>
                    <a:pt x="692" y="15394"/>
                    <a:pt x="4353" y="15394"/>
                  </a:cubicBezTo>
                  <a:cubicBezTo>
                    <a:pt x="4430" y="15394"/>
                    <a:pt x="4510" y="15388"/>
                    <a:pt x="4590" y="15376"/>
                  </a:cubicBezTo>
                  <a:cubicBezTo>
                    <a:pt x="8294" y="14835"/>
                    <a:pt x="5492" y="1"/>
                    <a:pt x="54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51"/>
            <p:cNvSpPr/>
            <p:nvPr/>
          </p:nvSpPr>
          <p:spPr>
            <a:xfrm>
              <a:off x="2963175" y="4073525"/>
              <a:ext cx="127475" cy="108700"/>
            </a:xfrm>
            <a:custGeom>
              <a:avLst/>
              <a:gdLst/>
              <a:ahLst/>
              <a:cxnLst/>
              <a:rect l="l" t="t" r="r" b="b"/>
              <a:pathLst>
                <a:path w="5099" h="4348" extrusionOk="0">
                  <a:moveTo>
                    <a:pt x="3183" y="0"/>
                  </a:moveTo>
                  <a:cubicBezTo>
                    <a:pt x="2070" y="0"/>
                    <a:pt x="966" y="222"/>
                    <a:pt x="0" y="721"/>
                  </a:cubicBezTo>
                  <a:cubicBezTo>
                    <a:pt x="632" y="2722"/>
                    <a:pt x="1566" y="4348"/>
                    <a:pt x="2941" y="4348"/>
                  </a:cubicBezTo>
                  <a:cubicBezTo>
                    <a:pt x="3030" y="4348"/>
                    <a:pt x="3120" y="4341"/>
                    <a:pt x="3213" y="4327"/>
                  </a:cubicBezTo>
                  <a:cubicBezTo>
                    <a:pt x="4442" y="4147"/>
                    <a:pt x="4951" y="2442"/>
                    <a:pt x="5098" y="213"/>
                  </a:cubicBezTo>
                  <a:cubicBezTo>
                    <a:pt x="4473" y="75"/>
                    <a:pt x="3827" y="0"/>
                    <a:pt x="318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51"/>
            <p:cNvSpPr/>
            <p:nvPr/>
          </p:nvSpPr>
          <p:spPr>
            <a:xfrm>
              <a:off x="3001700" y="4137850"/>
              <a:ext cx="14350" cy="52050"/>
            </a:xfrm>
            <a:custGeom>
              <a:avLst/>
              <a:gdLst/>
              <a:ahLst/>
              <a:cxnLst/>
              <a:rect l="l" t="t" r="r" b="b"/>
              <a:pathLst>
                <a:path w="574" h="2082" extrusionOk="0">
                  <a:moveTo>
                    <a:pt x="262" y="0"/>
                  </a:moveTo>
                  <a:lnTo>
                    <a:pt x="0" y="49"/>
                  </a:lnTo>
                  <a:lnTo>
                    <a:pt x="312" y="2082"/>
                  </a:lnTo>
                  <a:lnTo>
                    <a:pt x="574" y="2033"/>
                  </a:lnTo>
                  <a:lnTo>
                    <a:pt x="262"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51"/>
            <p:cNvSpPr/>
            <p:nvPr/>
          </p:nvSpPr>
          <p:spPr>
            <a:xfrm>
              <a:off x="3035700" y="4128000"/>
              <a:ext cx="10275" cy="65600"/>
            </a:xfrm>
            <a:custGeom>
              <a:avLst/>
              <a:gdLst/>
              <a:ahLst/>
              <a:cxnLst/>
              <a:rect l="l" t="t" r="r" b="b"/>
              <a:pathLst>
                <a:path w="411" h="2624" extrusionOk="0">
                  <a:moveTo>
                    <a:pt x="279" y="1"/>
                  </a:moveTo>
                  <a:lnTo>
                    <a:pt x="1" y="17"/>
                  </a:lnTo>
                  <a:lnTo>
                    <a:pt x="132" y="2623"/>
                  </a:lnTo>
                  <a:lnTo>
                    <a:pt x="410" y="2607"/>
                  </a:lnTo>
                  <a:lnTo>
                    <a:pt x="279" y="1"/>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51"/>
            <p:cNvSpPr/>
            <p:nvPr/>
          </p:nvSpPr>
          <p:spPr>
            <a:xfrm>
              <a:off x="3061100" y="4134150"/>
              <a:ext cx="11500" cy="49600"/>
            </a:xfrm>
            <a:custGeom>
              <a:avLst/>
              <a:gdLst/>
              <a:ahLst/>
              <a:cxnLst/>
              <a:rect l="l" t="t" r="r" b="b"/>
              <a:pathLst>
                <a:path w="460" h="1984" extrusionOk="0">
                  <a:moveTo>
                    <a:pt x="263" y="1"/>
                  </a:moveTo>
                  <a:lnTo>
                    <a:pt x="1" y="33"/>
                  </a:lnTo>
                  <a:lnTo>
                    <a:pt x="198" y="1984"/>
                  </a:lnTo>
                  <a:lnTo>
                    <a:pt x="460" y="1951"/>
                  </a:lnTo>
                  <a:lnTo>
                    <a:pt x="263" y="1"/>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51"/>
            <p:cNvSpPr/>
            <p:nvPr/>
          </p:nvSpPr>
          <p:spPr>
            <a:xfrm>
              <a:off x="2668525" y="4067700"/>
              <a:ext cx="141400" cy="108800"/>
            </a:xfrm>
            <a:custGeom>
              <a:avLst/>
              <a:gdLst/>
              <a:ahLst/>
              <a:cxnLst/>
              <a:rect l="l" t="t" r="r" b="b"/>
              <a:pathLst>
                <a:path w="5656" h="4352" extrusionOk="0">
                  <a:moveTo>
                    <a:pt x="2205" y="1"/>
                  </a:moveTo>
                  <a:cubicBezTo>
                    <a:pt x="1452" y="1"/>
                    <a:pt x="706" y="110"/>
                    <a:pt x="1" y="347"/>
                  </a:cubicBezTo>
                  <a:cubicBezTo>
                    <a:pt x="263" y="1708"/>
                    <a:pt x="673" y="2888"/>
                    <a:pt x="1296" y="3658"/>
                  </a:cubicBezTo>
                  <a:cubicBezTo>
                    <a:pt x="1671" y="4122"/>
                    <a:pt x="2214" y="4351"/>
                    <a:pt x="2755" y="4351"/>
                  </a:cubicBezTo>
                  <a:cubicBezTo>
                    <a:pt x="3325" y="4351"/>
                    <a:pt x="3893" y="4097"/>
                    <a:pt x="4263" y="3593"/>
                  </a:cubicBezTo>
                  <a:cubicBezTo>
                    <a:pt x="4689" y="3019"/>
                    <a:pt x="5181" y="2134"/>
                    <a:pt x="5656" y="724"/>
                  </a:cubicBezTo>
                  <a:cubicBezTo>
                    <a:pt x="4568" y="265"/>
                    <a:pt x="3377" y="1"/>
                    <a:pt x="220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51"/>
            <p:cNvSpPr/>
            <p:nvPr/>
          </p:nvSpPr>
          <p:spPr>
            <a:xfrm>
              <a:off x="2664850" y="4064300"/>
              <a:ext cx="149175" cy="115775"/>
            </a:xfrm>
            <a:custGeom>
              <a:avLst/>
              <a:gdLst/>
              <a:ahLst/>
              <a:cxnLst/>
              <a:rect l="l" t="t" r="r" b="b"/>
              <a:pathLst>
                <a:path w="5967" h="4631" extrusionOk="0">
                  <a:moveTo>
                    <a:pt x="2356" y="267"/>
                  </a:moveTo>
                  <a:cubicBezTo>
                    <a:pt x="3414" y="267"/>
                    <a:pt x="4527" y="486"/>
                    <a:pt x="5623" y="926"/>
                  </a:cubicBezTo>
                  <a:cubicBezTo>
                    <a:pt x="5328" y="1893"/>
                    <a:pt x="4885" y="2811"/>
                    <a:pt x="4311" y="3647"/>
                  </a:cubicBezTo>
                  <a:cubicBezTo>
                    <a:pt x="3984" y="4073"/>
                    <a:pt x="3475" y="4335"/>
                    <a:pt x="2934" y="4352"/>
                  </a:cubicBezTo>
                  <a:cubicBezTo>
                    <a:pt x="2918" y="4352"/>
                    <a:pt x="2902" y="4352"/>
                    <a:pt x="2885" y="4352"/>
                  </a:cubicBezTo>
                  <a:cubicBezTo>
                    <a:pt x="2377" y="4352"/>
                    <a:pt x="1875" y="4109"/>
                    <a:pt x="1558" y="3712"/>
                  </a:cubicBezTo>
                  <a:cubicBezTo>
                    <a:pt x="1017" y="3040"/>
                    <a:pt x="591" y="1991"/>
                    <a:pt x="312" y="565"/>
                  </a:cubicBezTo>
                  <a:cubicBezTo>
                    <a:pt x="953" y="367"/>
                    <a:pt x="1642" y="267"/>
                    <a:pt x="2356" y="267"/>
                  </a:cubicBezTo>
                  <a:close/>
                  <a:moveTo>
                    <a:pt x="2358" y="1"/>
                  </a:moveTo>
                  <a:cubicBezTo>
                    <a:pt x="1575" y="1"/>
                    <a:pt x="819" y="118"/>
                    <a:pt x="115" y="352"/>
                  </a:cubicBezTo>
                  <a:lnTo>
                    <a:pt x="0" y="385"/>
                  </a:lnTo>
                  <a:lnTo>
                    <a:pt x="17" y="500"/>
                  </a:lnTo>
                  <a:cubicBezTo>
                    <a:pt x="312" y="2041"/>
                    <a:pt x="754" y="3172"/>
                    <a:pt x="1345" y="3876"/>
                  </a:cubicBezTo>
                  <a:cubicBezTo>
                    <a:pt x="1722" y="4352"/>
                    <a:pt x="2295" y="4614"/>
                    <a:pt x="2902" y="4614"/>
                  </a:cubicBezTo>
                  <a:lnTo>
                    <a:pt x="2951" y="4630"/>
                  </a:lnTo>
                  <a:cubicBezTo>
                    <a:pt x="3574" y="4614"/>
                    <a:pt x="4147" y="4303"/>
                    <a:pt x="4524" y="3811"/>
                  </a:cubicBezTo>
                  <a:cubicBezTo>
                    <a:pt x="5049" y="3106"/>
                    <a:pt x="5508" y="2122"/>
                    <a:pt x="5918" y="893"/>
                  </a:cubicBezTo>
                  <a:lnTo>
                    <a:pt x="5967" y="778"/>
                  </a:lnTo>
                  <a:lnTo>
                    <a:pt x="5852" y="729"/>
                  </a:lnTo>
                  <a:cubicBezTo>
                    <a:pt x="4680" y="245"/>
                    <a:pt x="3490" y="1"/>
                    <a:pt x="235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51"/>
            <p:cNvSpPr/>
            <p:nvPr/>
          </p:nvSpPr>
          <p:spPr>
            <a:xfrm>
              <a:off x="2701325" y="4124725"/>
              <a:ext cx="11900" cy="52075"/>
            </a:xfrm>
            <a:custGeom>
              <a:avLst/>
              <a:gdLst/>
              <a:ahLst/>
              <a:cxnLst/>
              <a:rect l="l" t="t" r="r" b="b"/>
              <a:pathLst>
                <a:path w="476" h="2083" extrusionOk="0">
                  <a:moveTo>
                    <a:pt x="263" y="1"/>
                  </a:moveTo>
                  <a:lnTo>
                    <a:pt x="0" y="33"/>
                  </a:lnTo>
                  <a:lnTo>
                    <a:pt x="213" y="2082"/>
                  </a:lnTo>
                  <a:lnTo>
                    <a:pt x="476" y="2049"/>
                  </a:lnTo>
                  <a:lnTo>
                    <a:pt x="263" y="1"/>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51"/>
            <p:cNvSpPr/>
            <p:nvPr/>
          </p:nvSpPr>
          <p:spPr>
            <a:xfrm>
              <a:off x="2735750" y="4116950"/>
              <a:ext cx="6975" cy="65175"/>
            </a:xfrm>
            <a:custGeom>
              <a:avLst/>
              <a:gdLst/>
              <a:ahLst/>
              <a:cxnLst/>
              <a:rect l="l" t="t" r="r" b="b"/>
              <a:pathLst>
                <a:path w="279" h="2607" extrusionOk="0">
                  <a:moveTo>
                    <a:pt x="0" y="0"/>
                  </a:moveTo>
                  <a:lnTo>
                    <a:pt x="0" y="2606"/>
                  </a:lnTo>
                  <a:lnTo>
                    <a:pt x="279" y="2606"/>
                  </a:lnTo>
                  <a:lnTo>
                    <a:pt x="279" y="0"/>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51"/>
            <p:cNvSpPr/>
            <p:nvPr/>
          </p:nvSpPr>
          <p:spPr>
            <a:xfrm>
              <a:off x="2767300" y="4122675"/>
              <a:ext cx="9025" cy="48800"/>
            </a:xfrm>
            <a:custGeom>
              <a:avLst/>
              <a:gdLst/>
              <a:ahLst/>
              <a:cxnLst/>
              <a:rect l="l" t="t" r="r" b="b"/>
              <a:pathLst>
                <a:path w="361" h="1952" extrusionOk="0">
                  <a:moveTo>
                    <a:pt x="0" y="1"/>
                  </a:moveTo>
                  <a:lnTo>
                    <a:pt x="99" y="1951"/>
                  </a:lnTo>
                  <a:lnTo>
                    <a:pt x="361" y="1951"/>
                  </a:lnTo>
                  <a:lnTo>
                    <a:pt x="279" y="1"/>
                  </a:lnTo>
                  <a:close/>
                </a:path>
              </a:pathLst>
            </a:custGeom>
            <a:solidFill>
              <a:srgbClr val="A42A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51"/>
            <p:cNvSpPr/>
            <p:nvPr/>
          </p:nvSpPr>
          <p:spPr>
            <a:xfrm>
              <a:off x="3118075" y="3887875"/>
              <a:ext cx="674100" cy="451200"/>
            </a:xfrm>
            <a:custGeom>
              <a:avLst/>
              <a:gdLst/>
              <a:ahLst/>
              <a:cxnLst/>
              <a:rect l="l" t="t" r="r" b="b"/>
              <a:pathLst>
                <a:path w="26964" h="18048" extrusionOk="0">
                  <a:moveTo>
                    <a:pt x="13490" y="0"/>
                  </a:moveTo>
                  <a:cubicBezTo>
                    <a:pt x="6032" y="0"/>
                    <a:pt x="0" y="4033"/>
                    <a:pt x="0" y="9016"/>
                  </a:cubicBezTo>
                  <a:cubicBezTo>
                    <a:pt x="0" y="14015"/>
                    <a:pt x="6032" y="18047"/>
                    <a:pt x="13490" y="18047"/>
                  </a:cubicBezTo>
                  <a:cubicBezTo>
                    <a:pt x="20932" y="18047"/>
                    <a:pt x="26964" y="14015"/>
                    <a:pt x="26964" y="9016"/>
                  </a:cubicBezTo>
                  <a:cubicBezTo>
                    <a:pt x="26964" y="4033"/>
                    <a:pt x="20932" y="0"/>
                    <a:pt x="134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51"/>
            <p:cNvSpPr/>
            <p:nvPr/>
          </p:nvSpPr>
          <p:spPr>
            <a:xfrm>
              <a:off x="3114800" y="3884600"/>
              <a:ext cx="680675" cy="457750"/>
            </a:xfrm>
            <a:custGeom>
              <a:avLst/>
              <a:gdLst/>
              <a:ahLst/>
              <a:cxnLst/>
              <a:rect l="l" t="t" r="r" b="b"/>
              <a:pathLst>
                <a:path w="27227" h="18310" extrusionOk="0">
                  <a:moveTo>
                    <a:pt x="13621" y="262"/>
                  </a:moveTo>
                  <a:cubicBezTo>
                    <a:pt x="20981" y="262"/>
                    <a:pt x="26964" y="4246"/>
                    <a:pt x="26964" y="9147"/>
                  </a:cubicBezTo>
                  <a:cubicBezTo>
                    <a:pt x="26964" y="14048"/>
                    <a:pt x="20965" y="18047"/>
                    <a:pt x="13621" y="18047"/>
                  </a:cubicBezTo>
                  <a:cubicBezTo>
                    <a:pt x="6262" y="18047"/>
                    <a:pt x="262" y="14048"/>
                    <a:pt x="262" y="9147"/>
                  </a:cubicBezTo>
                  <a:cubicBezTo>
                    <a:pt x="262" y="4246"/>
                    <a:pt x="6262" y="262"/>
                    <a:pt x="13621" y="262"/>
                  </a:cubicBezTo>
                  <a:close/>
                  <a:moveTo>
                    <a:pt x="13621" y="0"/>
                  </a:moveTo>
                  <a:cubicBezTo>
                    <a:pt x="6114" y="0"/>
                    <a:pt x="0" y="4098"/>
                    <a:pt x="0" y="9147"/>
                  </a:cubicBezTo>
                  <a:cubicBezTo>
                    <a:pt x="0" y="14211"/>
                    <a:pt x="6098" y="18309"/>
                    <a:pt x="13621" y="18309"/>
                  </a:cubicBezTo>
                  <a:cubicBezTo>
                    <a:pt x="21129" y="18309"/>
                    <a:pt x="27226" y="14211"/>
                    <a:pt x="27226" y="9147"/>
                  </a:cubicBezTo>
                  <a:cubicBezTo>
                    <a:pt x="27226" y="4098"/>
                    <a:pt x="21129" y="0"/>
                    <a:pt x="13621"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51"/>
            <p:cNvSpPr/>
            <p:nvPr/>
          </p:nvSpPr>
          <p:spPr>
            <a:xfrm>
              <a:off x="3234025" y="3889100"/>
              <a:ext cx="191825" cy="99200"/>
            </a:xfrm>
            <a:custGeom>
              <a:avLst/>
              <a:gdLst/>
              <a:ahLst/>
              <a:cxnLst/>
              <a:rect l="l" t="t" r="r" b="b"/>
              <a:pathLst>
                <a:path w="7673" h="3968" extrusionOk="0">
                  <a:moveTo>
                    <a:pt x="7361" y="1"/>
                  </a:moveTo>
                  <a:cubicBezTo>
                    <a:pt x="4558" y="214"/>
                    <a:pt x="2017" y="1000"/>
                    <a:pt x="1" y="2164"/>
                  </a:cubicBezTo>
                  <a:cubicBezTo>
                    <a:pt x="149" y="2574"/>
                    <a:pt x="378" y="2951"/>
                    <a:pt x="673" y="3262"/>
                  </a:cubicBezTo>
                  <a:cubicBezTo>
                    <a:pt x="1090" y="3719"/>
                    <a:pt x="1674" y="3968"/>
                    <a:pt x="2267" y="3968"/>
                  </a:cubicBezTo>
                  <a:cubicBezTo>
                    <a:pt x="2419" y="3968"/>
                    <a:pt x="2571" y="3952"/>
                    <a:pt x="2722" y="3918"/>
                  </a:cubicBezTo>
                  <a:cubicBezTo>
                    <a:pt x="3607" y="3689"/>
                    <a:pt x="4115" y="2853"/>
                    <a:pt x="4361" y="2033"/>
                  </a:cubicBezTo>
                  <a:cubicBezTo>
                    <a:pt x="4379" y="1942"/>
                    <a:pt x="4453" y="1896"/>
                    <a:pt x="4529" y="1896"/>
                  </a:cubicBezTo>
                  <a:cubicBezTo>
                    <a:pt x="4590" y="1896"/>
                    <a:pt x="4652" y="1926"/>
                    <a:pt x="4689" y="1984"/>
                  </a:cubicBezTo>
                  <a:cubicBezTo>
                    <a:pt x="4957" y="2472"/>
                    <a:pt x="5442" y="2714"/>
                    <a:pt x="5943" y="2714"/>
                  </a:cubicBezTo>
                  <a:cubicBezTo>
                    <a:pt x="6301" y="2714"/>
                    <a:pt x="6667" y="2590"/>
                    <a:pt x="6967" y="2344"/>
                  </a:cubicBezTo>
                  <a:cubicBezTo>
                    <a:pt x="7443" y="1967"/>
                    <a:pt x="7672" y="1361"/>
                    <a:pt x="7574" y="771"/>
                  </a:cubicBezTo>
                  <a:cubicBezTo>
                    <a:pt x="7525" y="509"/>
                    <a:pt x="7459" y="246"/>
                    <a:pt x="736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51"/>
            <p:cNvSpPr/>
            <p:nvPr/>
          </p:nvSpPr>
          <p:spPr>
            <a:xfrm>
              <a:off x="3229525" y="3885825"/>
              <a:ext cx="199600" cy="106150"/>
            </a:xfrm>
            <a:custGeom>
              <a:avLst/>
              <a:gdLst/>
              <a:ahLst/>
              <a:cxnLst/>
              <a:rect l="l" t="t" r="r" b="b"/>
              <a:pathLst>
                <a:path w="7984" h="4246" extrusionOk="0">
                  <a:moveTo>
                    <a:pt x="7442" y="279"/>
                  </a:moveTo>
                  <a:cubicBezTo>
                    <a:pt x="7524" y="492"/>
                    <a:pt x="7573" y="705"/>
                    <a:pt x="7623" y="935"/>
                  </a:cubicBezTo>
                  <a:cubicBezTo>
                    <a:pt x="7705" y="1476"/>
                    <a:pt x="7492" y="2033"/>
                    <a:pt x="7065" y="2377"/>
                  </a:cubicBezTo>
                  <a:cubicBezTo>
                    <a:pt x="6794" y="2597"/>
                    <a:pt x="6462" y="2714"/>
                    <a:pt x="6125" y="2714"/>
                  </a:cubicBezTo>
                  <a:cubicBezTo>
                    <a:pt x="6034" y="2714"/>
                    <a:pt x="5943" y="2706"/>
                    <a:pt x="5852" y="2689"/>
                  </a:cubicBezTo>
                  <a:cubicBezTo>
                    <a:pt x="5492" y="2623"/>
                    <a:pt x="5164" y="2377"/>
                    <a:pt x="4984" y="2049"/>
                  </a:cubicBezTo>
                  <a:cubicBezTo>
                    <a:pt x="4940" y="1961"/>
                    <a:pt x="4830" y="1899"/>
                    <a:pt x="4725" y="1899"/>
                  </a:cubicBezTo>
                  <a:cubicBezTo>
                    <a:pt x="4712" y="1899"/>
                    <a:pt x="4700" y="1900"/>
                    <a:pt x="4689" y="1902"/>
                  </a:cubicBezTo>
                  <a:cubicBezTo>
                    <a:pt x="4557" y="1918"/>
                    <a:pt x="4443" y="2000"/>
                    <a:pt x="4410" y="2131"/>
                  </a:cubicBezTo>
                  <a:cubicBezTo>
                    <a:pt x="4246" y="2689"/>
                    <a:pt x="3836" y="3672"/>
                    <a:pt x="2886" y="3918"/>
                  </a:cubicBezTo>
                  <a:cubicBezTo>
                    <a:pt x="2745" y="3947"/>
                    <a:pt x="2602" y="3962"/>
                    <a:pt x="2461" y="3962"/>
                  </a:cubicBezTo>
                  <a:cubicBezTo>
                    <a:pt x="1896" y="3962"/>
                    <a:pt x="1348" y="3731"/>
                    <a:pt x="968" y="3311"/>
                  </a:cubicBezTo>
                  <a:cubicBezTo>
                    <a:pt x="689" y="3033"/>
                    <a:pt x="492" y="2705"/>
                    <a:pt x="345" y="2361"/>
                  </a:cubicBezTo>
                  <a:cubicBezTo>
                    <a:pt x="2361" y="1197"/>
                    <a:pt x="4803" y="492"/>
                    <a:pt x="7442" y="279"/>
                  </a:cubicBezTo>
                  <a:close/>
                  <a:moveTo>
                    <a:pt x="7524" y="0"/>
                  </a:moveTo>
                  <a:cubicBezTo>
                    <a:pt x="4771" y="213"/>
                    <a:pt x="2197" y="967"/>
                    <a:pt x="99" y="2197"/>
                  </a:cubicBezTo>
                  <a:lnTo>
                    <a:pt x="1" y="2246"/>
                  </a:lnTo>
                  <a:lnTo>
                    <a:pt x="33" y="2361"/>
                  </a:lnTo>
                  <a:cubicBezTo>
                    <a:pt x="197" y="2787"/>
                    <a:pt x="443" y="3180"/>
                    <a:pt x="771" y="3508"/>
                  </a:cubicBezTo>
                  <a:cubicBezTo>
                    <a:pt x="1214" y="3967"/>
                    <a:pt x="1820" y="4229"/>
                    <a:pt x="2459" y="4246"/>
                  </a:cubicBezTo>
                  <a:cubicBezTo>
                    <a:pt x="2607" y="4246"/>
                    <a:pt x="2771" y="4229"/>
                    <a:pt x="2935" y="4197"/>
                  </a:cubicBezTo>
                  <a:cubicBezTo>
                    <a:pt x="4033" y="3902"/>
                    <a:pt x="4492" y="2820"/>
                    <a:pt x="4656" y="2213"/>
                  </a:cubicBezTo>
                  <a:cubicBezTo>
                    <a:pt x="4672" y="2197"/>
                    <a:pt x="4689" y="2180"/>
                    <a:pt x="4705" y="2180"/>
                  </a:cubicBezTo>
                  <a:cubicBezTo>
                    <a:pt x="4710" y="2176"/>
                    <a:pt x="4715" y="2174"/>
                    <a:pt x="4719" y="2174"/>
                  </a:cubicBezTo>
                  <a:cubicBezTo>
                    <a:pt x="4730" y="2174"/>
                    <a:pt x="4738" y="2185"/>
                    <a:pt x="4738" y="2197"/>
                  </a:cubicBezTo>
                  <a:cubicBezTo>
                    <a:pt x="4967" y="2590"/>
                    <a:pt x="5344" y="2869"/>
                    <a:pt x="5803" y="2967"/>
                  </a:cubicBezTo>
                  <a:cubicBezTo>
                    <a:pt x="5902" y="2983"/>
                    <a:pt x="6002" y="2991"/>
                    <a:pt x="6100" y="2991"/>
                  </a:cubicBezTo>
                  <a:cubicBezTo>
                    <a:pt x="6506" y="2991"/>
                    <a:pt x="6899" y="2857"/>
                    <a:pt x="7229" y="2607"/>
                  </a:cubicBezTo>
                  <a:cubicBezTo>
                    <a:pt x="7737" y="2197"/>
                    <a:pt x="7983" y="1541"/>
                    <a:pt x="7885" y="902"/>
                  </a:cubicBezTo>
                  <a:cubicBezTo>
                    <a:pt x="7836" y="623"/>
                    <a:pt x="7754" y="361"/>
                    <a:pt x="7655" y="99"/>
                  </a:cubicBezTo>
                  <a:lnTo>
                    <a:pt x="762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51"/>
            <p:cNvSpPr/>
            <p:nvPr/>
          </p:nvSpPr>
          <p:spPr>
            <a:xfrm>
              <a:off x="3251650" y="4130450"/>
              <a:ext cx="522925" cy="112725"/>
            </a:xfrm>
            <a:custGeom>
              <a:avLst/>
              <a:gdLst/>
              <a:ahLst/>
              <a:cxnLst/>
              <a:rect l="l" t="t" r="r" b="b"/>
              <a:pathLst>
                <a:path w="20917" h="4509" extrusionOk="0">
                  <a:moveTo>
                    <a:pt x="16945" y="1"/>
                  </a:moveTo>
                  <a:cubicBezTo>
                    <a:pt x="16837" y="1"/>
                    <a:pt x="16729" y="6"/>
                    <a:pt x="16622" y="17"/>
                  </a:cubicBezTo>
                  <a:cubicBezTo>
                    <a:pt x="14704" y="230"/>
                    <a:pt x="13507" y="2148"/>
                    <a:pt x="13196" y="2689"/>
                  </a:cubicBezTo>
                  <a:cubicBezTo>
                    <a:pt x="12376" y="2155"/>
                    <a:pt x="11547" y="1885"/>
                    <a:pt x="10723" y="1885"/>
                  </a:cubicBezTo>
                  <a:cubicBezTo>
                    <a:pt x="10459" y="1885"/>
                    <a:pt x="10196" y="1912"/>
                    <a:pt x="9934" y="1968"/>
                  </a:cubicBezTo>
                  <a:cubicBezTo>
                    <a:pt x="8278" y="2296"/>
                    <a:pt x="7164" y="3623"/>
                    <a:pt x="6836" y="4066"/>
                  </a:cubicBezTo>
                  <a:cubicBezTo>
                    <a:pt x="5934" y="3115"/>
                    <a:pt x="4918" y="2607"/>
                    <a:pt x="3804" y="2574"/>
                  </a:cubicBezTo>
                  <a:cubicBezTo>
                    <a:pt x="3762" y="2573"/>
                    <a:pt x="3721" y="2572"/>
                    <a:pt x="3680" y="2572"/>
                  </a:cubicBezTo>
                  <a:cubicBezTo>
                    <a:pt x="1673" y="2572"/>
                    <a:pt x="81" y="4117"/>
                    <a:pt x="1" y="4181"/>
                  </a:cubicBezTo>
                  <a:lnTo>
                    <a:pt x="198" y="4377"/>
                  </a:lnTo>
                  <a:cubicBezTo>
                    <a:pt x="214" y="4361"/>
                    <a:pt x="1771" y="2851"/>
                    <a:pt x="3684" y="2851"/>
                  </a:cubicBezTo>
                  <a:cubicBezTo>
                    <a:pt x="3723" y="2851"/>
                    <a:pt x="3763" y="2852"/>
                    <a:pt x="3804" y="2853"/>
                  </a:cubicBezTo>
                  <a:cubicBezTo>
                    <a:pt x="4885" y="2869"/>
                    <a:pt x="5869" y="3394"/>
                    <a:pt x="6754" y="4377"/>
                  </a:cubicBezTo>
                  <a:lnTo>
                    <a:pt x="6869" y="4509"/>
                  </a:lnTo>
                  <a:lnTo>
                    <a:pt x="6984" y="4361"/>
                  </a:lnTo>
                  <a:cubicBezTo>
                    <a:pt x="6984" y="4345"/>
                    <a:pt x="8147" y="2607"/>
                    <a:pt x="10000" y="2230"/>
                  </a:cubicBezTo>
                  <a:cubicBezTo>
                    <a:pt x="10232" y="2182"/>
                    <a:pt x="10467" y="2158"/>
                    <a:pt x="10703" y="2158"/>
                  </a:cubicBezTo>
                  <a:cubicBezTo>
                    <a:pt x="11518" y="2158"/>
                    <a:pt x="12354" y="2442"/>
                    <a:pt x="13179" y="3001"/>
                  </a:cubicBezTo>
                  <a:lnTo>
                    <a:pt x="13311" y="3083"/>
                  </a:lnTo>
                  <a:lnTo>
                    <a:pt x="13376" y="2951"/>
                  </a:lnTo>
                  <a:cubicBezTo>
                    <a:pt x="13376" y="2919"/>
                    <a:pt x="14622" y="526"/>
                    <a:pt x="16654" y="296"/>
                  </a:cubicBezTo>
                  <a:cubicBezTo>
                    <a:pt x="16750" y="287"/>
                    <a:pt x="16845" y="282"/>
                    <a:pt x="16941" y="282"/>
                  </a:cubicBezTo>
                  <a:cubicBezTo>
                    <a:pt x="18164" y="282"/>
                    <a:pt x="19427" y="1058"/>
                    <a:pt x="20719" y="2624"/>
                  </a:cubicBezTo>
                  <a:lnTo>
                    <a:pt x="20916" y="2443"/>
                  </a:lnTo>
                  <a:cubicBezTo>
                    <a:pt x="19599" y="823"/>
                    <a:pt x="18254" y="1"/>
                    <a:pt x="169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51"/>
            <p:cNvSpPr/>
            <p:nvPr/>
          </p:nvSpPr>
          <p:spPr>
            <a:xfrm>
              <a:off x="3372550" y="4053425"/>
              <a:ext cx="115975" cy="185650"/>
            </a:xfrm>
            <a:custGeom>
              <a:avLst/>
              <a:gdLst/>
              <a:ahLst/>
              <a:cxnLst/>
              <a:rect l="l" t="t" r="r" b="b"/>
              <a:pathLst>
                <a:path w="4639" h="7426" extrusionOk="0">
                  <a:moveTo>
                    <a:pt x="164" y="0"/>
                  </a:moveTo>
                  <a:lnTo>
                    <a:pt x="0" y="230"/>
                  </a:lnTo>
                  <a:cubicBezTo>
                    <a:pt x="49" y="263"/>
                    <a:pt x="4278" y="3230"/>
                    <a:pt x="1689" y="7278"/>
                  </a:cubicBezTo>
                  <a:lnTo>
                    <a:pt x="1918" y="7426"/>
                  </a:lnTo>
                  <a:cubicBezTo>
                    <a:pt x="4639" y="3164"/>
                    <a:pt x="213" y="33"/>
                    <a:pt x="1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51"/>
            <p:cNvSpPr/>
            <p:nvPr/>
          </p:nvSpPr>
          <p:spPr>
            <a:xfrm>
              <a:off x="3703650" y="3827075"/>
              <a:ext cx="91000" cy="123525"/>
            </a:xfrm>
            <a:custGeom>
              <a:avLst/>
              <a:gdLst/>
              <a:ahLst/>
              <a:cxnLst/>
              <a:rect l="l" t="t" r="r" b="b"/>
              <a:pathLst>
                <a:path w="3640" h="4941" extrusionOk="0">
                  <a:moveTo>
                    <a:pt x="3084" y="1"/>
                  </a:moveTo>
                  <a:cubicBezTo>
                    <a:pt x="2967" y="1"/>
                    <a:pt x="2849" y="43"/>
                    <a:pt x="2754" y="138"/>
                  </a:cubicBezTo>
                  <a:lnTo>
                    <a:pt x="0" y="2875"/>
                  </a:lnTo>
                  <a:lnTo>
                    <a:pt x="3639" y="4940"/>
                  </a:lnTo>
                  <a:lnTo>
                    <a:pt x="3590" y="482"/>
                  </a:lnTo>
                  <a:cubicBezTo>
                    <a:pt x="3579" y="192"/>
                    <a:pt x="3333" y="1"/>
                    <a:pt x="30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51"/>
            <p:cNvSpPr/>
            <p:nvPr/>
          </p:nvSpPr>
          <p:spPr>
            <a:xfrm>
              <a:off x="3698325" y="3823450"/>
              <a:ext cx="99600" cy="132875"/>
            </a:xfrm>
            <a:custGeom>
              <a:avLst/>
              <a:gdLst/>
              <a:ahLst/>
              <a:cxnLst/>
              <a:rect l="l" t="t" r="r" b="b"/>
              <a:pathLst>
                <a:path w="3984" h="5315" extrusionOk="0">
                  <a:moveTo>
                    <a:pt x="3301" y="273"/>
                  </a:moveTo>
                  <a:cubicBezTo>
                    <a:pt x="3484" y="273"/>
                    <a:pt x="3656" y="416"/>
                    <a:pt x="3656" y="627"/>
                  </a:cubicBezTo>
                  <a:lnTo>
                    <a:pt x="3705" y="4839"/>
                  </a:lnTo>
                  <a:lnTo>
                    <a:pt x="3705" y="4839"/>
                  </a:lnTo>
                  <a:lnTo>
                    <a:pt x="443" y="3004"/>
                  </a:lnTo>
                  <a:lnTo>
                    <a:pt x="3049" y="381"/>
                  </a:lnTo>
                  <a:cubicBezTo>
                    <a:pt x="3124" y="306"/>
                    <a:pt x="3214" y="273"/>
                    <a:pt x="3301" y="273"/>
                  </a:cubicBezTo>
                  <a:close/>
                  <a:moveTo>
                    <a:pt x="3306" y="0"/>
                  </a:moveTo>
                  <a:cubicBezTo>
                    <a:pt x="3152" y="0"/>
                    <a:pt x="2996" y="57"/>
                    <a:pt x="2869" y="184"/>
                  </a:cubicBezTo>
                  <a:lnTo>
                    <a:pt x="0" y="3053"/>
                  </a:lnTo>
                  <a:lnTo>
                    <a:pt x="3983" y="5315"/>
                  </a:lnTo>
                  <a:lnTo>
                    <a:pt x="3934" y="627"/>
                  </a:lnTo>
                  <a:cubicBezTo>
                    <a:pt x="3934" y="250"/>
                    <a:pt x="3627" y="0"/>
                    <a:pt x="33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51"/>
            <p:cNvSpPr/>
            <p:nvPr/>
          </p:nvSpPr>
          <p:spPr>
            <a:xfrm>
              <a:off x="3513025" y="3839025"/>
              <a:ext cx="107875" cy="109925"/>
            </a:xfrm>
            <a:custGeom>
              <a:avLst/>
              <a:gdLst/>
              <a:ahLst/>
              <a:cxnLst/>
              <a:rect l="l" t="t" r="r" b="b"/>
              <a:pathLst>
                <a:path w="4315" h="4397" extrusionOk="0">
                  <a:moveTo>
                    <a:pt x="534" y="0"/>
                  </a:moveTo>
                  <a:cubicBezTo>
                    <a:pt x="262" y="0"/>
                    <a:pt x="0" y="233"/>
                    <a:pt x="36" y="545"/>
                  </a:cubicBezTo>
                  <a:lnTo>
                    <a:pt x="446" y="4397"/>
                  </a:lnTo>
                  <a:lnTo>
                    <a:pt x="4314" y="2872"/>
                  </a:lnTo>
                  <a:lnTo>
                    <a:pt x="823" y="102"/>
                  </a:lnTo>
                  <a:cubicBezTo>
                    <a:pt x="735" y="32"/>
                    <a:pt x="634" y="0"/>
                    <a:pt x="53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51"/>
            <p:cNvSpPr/>
            <p:nvPr/>
          </p:nvSpPr>
          <p:spPr>
            <a:xfrm>
              <a:off x="3509450" y="3835675"/>
              <a:ext cx="118425" cy="118200"/>
            </a:xfrm>
            <a:custGeom>
              <a:avLst/>
              <a:gdLst/>
              <a:ahLst/>
              <a:cxnLst/>
              <a:rect l="l" t="t" r="r" b="b"/>
              <a:pathLst>
                <a:path w="4737" h="4728" extrusionOk="0">
                  <a:moveTo>
                    <a:pt x="679" y="269"/>
                  </a:moveTo>
                  <a:cubicBezTo>
                    <a:pt x="758" y="271"/>
                    <a:pt x="836" y="303"/>
                    <a:pt x="884" y="351"/>
                  </a:cubicBezTo>
                  <a:lnTo>
                    <a:pt x="4195" y="2957"/>
                  </a:lnTo>
                  <a:lnTo>
                    <a:pt x="704" y="4334"/>
                  </a:lnTo>
                  <a:lnTo>
                    <a:pt x="327" y="662"/>
                  </a:lnTo>
                  <a:cubicBezTo>
                    <a:pt x="310" y="515"/>
                    <a:pt x="376" y="384"/>
                    <a:pt x="507" y="318"/>
                  </a:cubicBezTo>
                  <a:cubicBezTo>
                    <a:pt x="554" y="287"/>
                    <a:pt x="616" y="270"/>
                    <a:pt x="679" y="269"/>
                  </a:cubicBezTo>
                  <a:close/>
                  <a:moveTo>
                    <a:pt x="671" y="0"/>
                  </a:moveTo>
                  <a:cubicBezTo>
                    <a:pt x="322" y="0"/>
                    <a:pt x="1" y="292"/>
                    <a:pt x="48" y="695"/>
                  </a:cubicBezTo>
                  <a:lnTo>
                    <a:pt x="474" y="4727"/>
                  </a:lnTo>
                  <a:lnTo>
                    <a:pt x="4736" y="3039"/>
                  </a:lnTo>
                  <a:lnTo>
                    <a:pt x="1064" y="138"/>
                  </a:lnTo>
                  <a:cubicBezTo>
                    <a:pt x="942" y="43"/>
                    <a:pt x="805" y="0"/>
                    <a:pt x="67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51"/>
            <p:cNvSpPr/>
            <p:nvPr/>
          </p:nvSpPr>
          <p:spPr>
            <a:xfrm>
              <a:off x="3509000" y="3870650"/>
              <a:ext cx="300800" cy="242625"/>
            </a:xfrm>
            <a:custGeom>
              <a:avLst/>
              <a:gdLst/>
              <a:ahLst/>
              <a:cxnLst/>
              <a:rect l="l" t="t" r="r" b="b"/>
              <a:pathLst>
                <a:path w="12032" h="9705" extrusionOk="0">
                  <a:moveTo>
                    <a:pt x="5983" y="1"/>
                  </a:moveTo>
                  <a:cubicBezTo>
                    <a:pt x="2672" y="34"/>
                    <a:pt x="1" y="2214"/>
                    <a:pt x="17" y="4902"/>
                  </a:cubicBezTo>
                  <a:cubicBezTo>
                    <a:pt x="33" y="7554"/>
                    <a:pt x="2698" y="9705"/>
                    <a:pt x="5975" y="9705"/>
                  </a:cubicBezTo>
                  <a:cubicBezTo>
                    <a:pt x="5999" y="9705"/>
                    <a:pt x="6024" y="9705"/>
                    <a:pt x="6049" y="9705"/>
                  </a:cubicBezTo>
                  <a:cubicBezTo>
                    <a:pt x="9360" y="9688"/>
                    <a:pt x="12032" y="7492"/>
                    <a:pt x="12015" y="4820"/>
                  </a:cubicBezTo>
                  <a:cubicBezTo>
                    <a:pt x="12015" y="3066"/>
                    <a:pt x="10835" y="1525"/>
                    <a:pt x="9098" y="689"/>
                  </a:cubicBezTo>
                  <a:cubicBezTo>
                    <a:pt x="8131" y="230"/>
                    <a:pt x="7065" y="1"/>
                    <a:pt x="59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51"/>
            <p:cNvSpPr/>
            <p:nvPr/>
          </p:nvSpPr>
          <p:spPr>
            <a:xfrm>
              <a:off x="3506125" y="3867375"/>
              <a:ext cx="306950" cy="249600"/>
            </a:xfrm>
            <a:custGeom>
              <a:avLst/>
              <a:gdLst/>
              <a:ahLst/>
              <a:cxnLst/>
              <a:rect l="l" t="t" r="r" b="b"/>
              <a:pathLst>
                <a:path w="12278" h="9984" extrusionOk="0">
                  <a:moveTo>
                    <a:pt x="6251" y="279"/>
                  </a:moveTo>
                  <a:cubicBezTo>
                    <a:pt x="7249" y="279"/>
                    <a:pt x="8244" y="507"/>
                    <a:pt x="9147" y="935"/>
                  </a:cubicBezTo>
                  <a:cubicBezTo>
                    <a:pt x="10917" y="1787"/>
                    <a:pt x="11983" y="3295"/>
                    <a:pt x="11999" y="4951"/>
                  </a:cubicBezTo>
                  <a:cubicBezTo>
                    <a:pt x="12016" y="6213"/>
                    <a:pt x="11409" y="7393"/>
                    <a:pt x="10311" y="8295"/>
                  </a:cubicBezTo>
                  <a:cubicBezTo>
                    <a:pt x="9149" y="9198"/>
                    <a:pt x="7718" y="9705"/>
                    <a:pt x="6235" y="9705"/>
                  </a:cubicBezTo>
                  <a:cubicBezTo>
                    <a:pt x="6211" y="9705"/>
                    <a:pt x="6188" y="9705"/>
                    <a:pt x="6164" y="9704"/>
                  </a:cubicBezTo>
                  <a:cubicBezTo>
                    <a:pt x="2935" y="9704"/>
                    <a:pt x="279" y="7623"/>
                    <a:pt x="263" y="5033"/>
                  </a:cubicBezTo>
                  <a:cubicBezTo>
                    <a:pt x="263" y="3771"/>
                    <a:pt x="853" y="2591"/>
                    <a:pt x="1951" y="1689"/>
                  </a:cubicBezTo>
                  <a:cubicBezTo>
                    <a:pt x="3113" y="770"/>
                    <a:pt x="4543" y="279"/>
                    <a:pt x="6025" y="279"/>
                  </a:cubicBezTo>
                  <a:cubicBezTo>
                    <a:pt x="6050" y="279"/>
                    <a:pt x="6074" y="279"/>
                    <a:pt x="6098" y="279"/>
                  </a:cubicBezTo>
                  <a:lnTo>
                    <a:pt x="6148" y="279"/>
                  </a:lnTo>
                  <a:cubicBezTo>
                    <a:pt x="6182" y="279"/>
                    <a:pt x="6217" y="279"/>
                    <a:pt x="6251" y="279"/>
                  </a:cubicBezTo>
                  <a:close/>
                  <a:moveTo>
                    <a:pt x="6202" y="0"/>
                  </a:moveTo>
                  <a:cubicBezTo>
                    <a:pt x="6167" y="0"/>
                    <a:pt x="6133" y="0"/>
                    <a:pt x="6098" y="1"/>
                  </a:cubicBezTo>
                  <a:cubicBezTo>
                    <a:pt x="6075" y="1"/>
                    <a:pt x="6051" y="0"/>
                    <a:pt x="6027" y="0"/>
                  </a:cubicBezTo>
                  <a:cubicBezTo>
                    <a:pt x="4479" y="0"/>
                    <a:pt x="2982" y="524"/>
                    <a:pt x="1771" y="1492"/>
                  </a:cubicBezTo>
                  <a:cubicBezTo>
                    <a:pt x="607" y="2427"/>
                    <a:pt x="1" y="3689"/>
                    <a:pt x="1" y="5033"/>
                  </a:cubicBezTo>
                  <a:cubicBezTo>
                    <a:pt x="17" y="7770"/>
                    <a:pt x="2755" y="9983"/>
                    <a:pt x="6115" y="9983"/>
                  </a:cubicBezTo>
                  <a:lnTo>
                    <a:pt x="6164" y="9983"/>
                  </a:lnTo>
                  <a:cubicBezTo>
                    <a:pt x="6188" y="9983"/>
                    <a:pt x="6212" y="9983"/>
                    <a:pt x="6236" y="9983"/>
                  </a:cubicBezTo>
                  <a:cubicBezTo>
                    <a:pt x="7784" y="9983"/>
                    <a:pt x="9281" y="9460"/>
                    <a:pt x="10491" y="8508"/>
                  </a:cubicBezTo>
                  <a:cubicBezTo>
                    <a:pt x="11655" y="7557"/>
                    <a:pt x="12278" y="6295"/>
                    <a:pt x="12278" y="4951"/>
                  </a:cubicBezTo>
                  <a:cubicBezTo>
                    <a:pt x="12262" y="3181"/>
                    <a:pt x="11147" y="1591"/>
                    <a:pt x="9278" y="706"/>
                  </a:cubicBezTo>
                  <a:cubicBezTo>
                    <a:pt x="8310" y="245"/>
                    <a:pt x="7264" y="0"/>
                    <a:pt x="6202" y="0"/>
                  </a:cubicBezTo>
                  <a:close/>
                </a:path>
              </a:pathLst>
            </a:custGeom>
            <a:solidFill>
              <a:srgbClr val="FF60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51"/>
            <p:cNvSpPr/>
            <p:nvPr/>
          </p:nvSpPr>
          <p:spPr>
            <a:xfrm>
              <a:off x="3508175" y="3993175"/>
              <a:ext cx="152050" cy="121900"/>
            </a:xfrm>
            <a:custGeom>
              <a:avLst/>
              <a:gdLst/>
              <a:ahLst/>
              <a:cxnLst/>
              <a:rect l="l" t="t" r="r" b="b"/>
              <a:pathLst>
                <a:path w="6082" h="4876" extrusionOk="0">
                  <a:moveTo>
                    <a:pt x="34" y="1"/>
                  </a:moveTo>
                  <a:cubicBezTo>
                    <a:pt x="17" y="181"/>
                    <a:pt x="1" y="362"/>
                    <a:pt x="17" y="542"/>
                  </a:cubicBezTo>
                  <a:cubicBezTo>
                    <a:pt x="34" y="722"/>
                    <a:pt x="34" y="902"/>
                    <a:pt x="83" y="1083"/>
                  </a:cubicBezTo>
                  <a:cubicBezTo>
                    <a:pt x="165" y="1443"/>
                    <a:pt x="279" y="1804"/>
                    <a:pt x="460" y="2132"/>
                  </a:cubicBezTo>
                  <a:cubicBezTo>
                    <a:pt x="820" y="2787"/>
                    <a:pt x="1312" y="3345"/>
                    <a:pt x="1919" y="3787"/>
                  </a:cubicBezTo>
                  <a:cubicBezTo>
                    <a:pt x="2525" y="4197"/>
                    <a:pt x="3197" y="4509"/>
                    <a:pt x="3918" y="4689"/>
                  </a:cubicBezTo>
                  <a:cubicBezTo>
                    <a:pt x="4279" y="4771"/>
                    <a:pt x="4640" y="4836"/>
                    <a:pt x="5000" y="4869"/>
                  </a:cubicBezTo>
                  <a:cubicBezTo>
                    <a:pt x="5090" y="4873"/>
                    <a:pt x="5180" y="4875"/>
                    <a:pt x="5271" y="4875"/>
                  </a:cubicBezTo>
                  <a:cubicBezTo>
                    <a:pt x="5541" y="4875"/>
                    <a:pt x="5812" y="4857"/>
                    <a:pt x="6082" y="4820"/>
                  </a:cubicBezTo>
                  <a:lnTo>
                    <a:pt x="6082" y="4787"/>
                  </a:lnTo>
                  <a:cubicBezTo>
                    <a:pt x="6055" y="4787"/>
                    <a:pt x="6029" y="4788"/>
                    <a:pt x="6002" y="4788"/>
                  </a:cubicBezTo>
                  <a:cubicBezTo>
                    <a:pt x="4588" y="4788"/>
                    <a:pt x="3224" y="4362"/>
                    <a:pt x="2066" y="3558"/>
                  </a:cubicBezTo>
                  <a:cubicBezTo>
                    <a:pt x="1492" y="3148"/>
                    <a:pt x="1001" y="2624"/>
                    <a:pt x="640" y="2017"/>
                  </a:cubicBezTo>
                  <a:cubicBezTo>
                    <a:pt x="263" y="1411"/>
                    <a:pt x="66" y="706"/>
                    <a:pt x="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51"/>
            <p:cNvSpPr/>
            <p:nvPr/>
          </p:nvSpPr>
          <p:spPr>
            <a:xfrm>
              <a:off x="3615125" y="3969825"/>
              <a:ext cx="113950" cy="97150"/>
            </a:xfrm>
            <a:custGeom>
              <a:avLst/>
              <a:gdLst/>
              <a:ahLst/>
              <a:cxnLst/>
              <a:rect l="l" t="t" r="r" b="b"/>
              <a:pathLst>
                <a:path w="4558" h="3886" extrusionOk="0">
                  <a:moveTo>
                    <a:pt x="2279" y="1"/>
                  </a:moveTo>
                  <a:cubicBezTo>
                    <a:pt x="1017" y="1"/>
                    <a:pt x="1" y="869"/>
                    <a:pt x="1" y="1951"/>
                  </a:cubicBezTo>
                  <a:cubicBezTo>
                    <a:pt x="1" y="3017"/>
                    <a:pt x="1017" y="3885"/>
                    <a:pt x="2279" y="3885"/>
                  </a:cubicBezTo>
                  <a:cubicBezTo>
                    <a:pt x="3541" y="3885"/>
                    <a:pt x="4558" y="3017"/>
                    <a:pt x="4558" y="1951"/>
                  </a:cubicBezTo>
                  <a:cubicBezTo>
                    <a:pt x="4558" y="869"/>
                    <a:pt x="3541" y="1"/>
                    <a:pt x="22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51"/>
            <p:cNvSpPr/>
            <p:nvPr/>
          </p:nvSpPr>
          <p:spPr>
            <a:xfrm>
              <a:off x="3576625" y="3960000"/>
              <a:ext cx="61900" cy="50000"/>
            </a:xfrm>
            <a:custGeom>
              <a:avLst/>
              <a:gdLst/>
              <a:ahLst/>
              <a:cxnLst/>
              <a:rect l="l" t="t" r="r" b="b"/>
              <a:pathLst>
                <a:path w="2476" h="2000" extrusionOk="0">
                  <a:moveTo>
                    <a:pt x="2213" y="0"/>
                  </a:moveTo>
                  <a:cubicBezTo>
                    <a:pt x="2197" y="394"/>
                    <a:pt x="2115" y="787"/>
                    <a:pt x="1951" y="1148"/>
                  </a:cubicBezTo>
                  <a:cubicBezTo>
                    <a:pt x="1787" y="1492"/>
                    <a:pt x="1525" y="1705"/>
                    <a:pt x="1262" y="1721"/>
                  </a:cubicBezTo>
                  <a:cubicBezTo>
                    <a:pt x="1253" y="1722"/>
                    <a:pt x="1243" y="1722"/>
                    <a:pt x="1234" y="1722"/>
                  </a:cubicBezTo>
                  <a:cubicBezTo>
                    <a:pt x="980" y="1722"/>
                    <a:pt x="715" y="1512"/>
                    <a:pt x="541" y="1180"/>
                  </a:cubicBezTo>
                  <a:cubicBezTo>
                    <a:pt x="377" y="820"/>
                    <a:pt x="279" y="410"/>
                    <a:pt x="279" y="17"/>
                  </a:cubicBezTo>
                  <a:lnTo>
                    <a:pt x="0" y="33"/>
                  </a:lnTo>
                  <a:cubicBezTo>
                    <a:pt x="17" y="476"/>
                    <a:pt x="115" y="902"/>
                    <a:pt x="295" y="1295"/>
                  </a:cubicBezTo>
                  <a:cubicBezTo>
                    <a:pt x="525" y="1721"/>
                    <a:pt x="885" y="1984"/>
                    <a:pt x="1246" y="1984"/>
                  </a:cubicBezTo>
                  <a:lnTo>
                    <a:pt x="1279" y="2000"/>
                  </a:lnTo>
                  <a:cubicBezTo>
                    <a:pt x="1639" y="1984"/>
                    <a:pt x="2000" y="1705"/>
                    <a:pt x="2197" y="1262"/>
                  </a:cubicBezTo>
                  <a:cubicBezTo>
                    <a:pt x="2377" y="869"/>
                    <a:pt x="2475" y="443"/>
                    <a:pt x="2475" y="17"/>
                  </a:cubicBezTo>
                  <a:lnTo>
                    <a:pt x="221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51"/>
            <p:cNvSpPr/>
            <p:nvPr/>
          </p:nvSpPr>
          <p:spPr>
            <a:xfrm>
              <a:off x="3704050" y="3956300"/>
              <a:ext cx="61900" cy="50025"/>
            </a:xfrm>
            <a:custGeom>
              <a:avLst/>
              <a:gdLst/>
              <a:ahLst/>
              <a:cxnLst/>
              <a:rect l="l" t="t" r="r" b="b"/>
              <a:pathLst>
                <a:path w="2476" h="2001" extrusionOk="0">
                  <a:moveTo>
                    <a:pt x="2197" y="1"/>
                  </a:moveTo>
                  <a:cubicBezTo>
                    <a:pt x="2197" y="394"/>
                    <a:pt x="2099" y="787"/>
                    <a:pt x="1951" y="1148"/>
                  </a:cubicBezTo>
                  <a:cubicBezTo>
                    <a:pt x="1788" y="1492"/>
                    <a:pt x="1525" y="1722"/>
                    <a:pt x="1263" y="1722"/>
                  </a:cubicBezTo>
                  <a:cubicBezTo>
                    <a:pt x="1253" y="1722"/>
                    <a:pt x="1243" y="1723"/>
                    <a:pt x="1233" y="1723"/>
                  </a:cubicBezTo>
                  <a:cubicBezTo>
                    <a:pt x="964" y="1723"/>
                    <a:pt x="700" y="1513"/>
                    <a:pt x="542" y="1181"/>
                  </a:cubicBezTo>
                  <a:cubicBezTo>
                    <a:pt x="361" y="820"/>
                    <a:pt x="280" y="427"/>
                    <a:pt x="280" y="33"/>
                  </a:cubicBezTo>
                  <a:lnTo>
                    <a:pt x="1" y="50"/>
                  </a:lnTo>
                  <a:cubicBezTo>
                    <a:pt x="1" y="476"/>
                    <a:pt x="99" y="919"/>
                    <a:pt x="296" y="1312"/>
                  </a:cubicBezTo>
                  <a:cubicBezTo>
                    <a:pt x="509" y="1738"/>
                    <a:pt x="870" y="2000"/>
                    <a:pt x="1247" y="2000"/>
                  </a:cubicBezTo>
                  <a:lnTo>
                    <a:pt x="1263" y="2000"/>
                  </a:lnTo>
                  <a:cubicBezTo>
                    <a:pt x="1624" y="1984"/>
                    <a:pt x="1984" y="1705"/>
                    <a:pt x="2197" y="1279"/>
                  </a:cubicBezTo>
                  <a:cubicBezTo>
                    <a:pt x="2361" y="886"/>
                    <a:pt x="2460" y="460"/>
                    <a:pt x="2476" y="17"/>
                  </a:cubicBezTo>
                  <a:lnTo>
                    <a:pt x="219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51"/>
            <p:cNvSpPr/>
            <p:nvPr/>
          </p:nvSpPr>
          <p:spPr>
            <a:xfrm>
              <a:off x="3631925" y="4005900"/>
              <a:ext cx="82400" cy="31175"/>
            </a:xfrm>
            <a:custGeom>
              <a:avLst/>
              <a:gdLst/>
              <a:ahLst/>
              <a:cxnLst/>
              <a:rect l="l" t="t" r="r" b="b"/>
              <a:pathLst>
                <a:path w="3296" h="1247" extrusionOk="0">
                  <a:moveTo>
                    <a:pt x="1689" y="0"/>
                  </a:moveTo>
                  <a:lnTo>
                    <a:pt x="1558" y="279"/>
                  </a:lnTo>
                  <a:cubicBezTo>
                    <a:pt x="1312" y="738"/>
                    <a:pt x="1083" y="984"/>
                    <a:pt x="853" y="984"/>
                  </a:cubicBezTo>
                  <a:cubicBezTo>
                    <a:pt x="575" y="984"/>
                    <a:pt x="329" y="574"/>
                    <a:pt x="247" y="426"/>
                  </a:cubicBezTo>
                  <a:lnTo>
                    <a:pt x="1" y="541"/>
                  </a:lnTo>
                  <a:cubicBezTo>
                    <a:pt x="34" y="574"/>
                    <a:pt x="329" y="1246"/>
                    <a:pt x="853" y="1246"/>
                  </a:cubicBezTo>
                  <a:cubicBezTo>
                    <a:pt x="1148" y="1246"/>
                    <a:pt x="1427" y="1049"/>
                    <a:pt x="1657" y="639"/>
                  </a:cubicBezTo>
                  <a:cubicBezTo>
                    <a:pt x="1788" y="885"/>
                    <a:pt x="2050" y="1213"/>
                    <a:pt x="2394" y="1246"/>
                  </a:cubicBezTo>
                  <a:cubicBezTo>
                    <a:pt x="2405" y="1246"/>
                    <a:pt x="2416" y="1247"/>
                    <a:pt x="2427" y="1247"/>
                  </a:cubicBezTo>
                  <a:cubicBezTo>
                    <a:pt x="2728" y="1247"/>
                    <a:pt x="3027" y="1032"/>
                    <a:pt x="3296" y="574"/>
                  </a:cubicBezTo>
                  <a:lnTo>
                    <a:pt x="3066" y="426"/>
                  </a:lnTo>
                  <a:cubicBezTo>
                    <a:pt x="2906" y="682"/>
                    <a:pt x="2684" y="984"/>
                    <a:pt x="2430" y="984"/>
                  </a:cubicBezTo>
                  <a:cubicBezTo>
                    <a:pt x="2424" y="984"/>
                    <a:pt x="2417" y="984"/>
                    <a:pt x="2411" y="984"/>
                  </a:cubicBezTo>
                  <a:cubicBezTo>
                    <a:pt x="2132" y="951"/>
                    <a:pt x="1870" y="475"/>
                    <a:pt x="1804" y="279"/>
                  </a:cubicBezTo>
                  <a:lnTo>
                    <a:pt x="168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51"/>
            <p:cNvSpPr/>
            <p:nvPr/>
          </p:nvSpPr>
          <p:spPr>
            <a:xfrm>
              <a:off x="3657750" y="3991550"/>
              <a:ext cx="28725" cy="22550"/>
            </a:xfrm>
            <a:custGeom>
              <a:avLst/>
              <a:gdLst/>
              <a:ahLst/>
              <a:cxnLst/>
              <a:rect l="l" t="t" r="r" b="b"/>
              <a:pathLst>
                <a:path w="1149" h="902" extrusionOk="0">
                  <a:moveTo>
                    <a:pt x="1148" y="0"/>
                  </a:moveTo>
                  <a:lnTo>
                    <a:pt x="1" y="82"/>
                  </a:lnTo>
                  <a:lnTo>
                    <a:pt x="656" y="902"/>
                  </a:lnTo>
                  <a:lnTo>
                    <a:pt x="11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51"/>
            <p:cNvSpPr/>
            <p:nvPr/>
          </p:nvSpPr>
          <p:spPr>
            <a:xfrm>
              <a:off x="3572100" y="3913475"/>
              <a:ext cx="63550" cy="23175"/>
            </a:xfrm>
            <a:custGeom>
              <a:avLst/>
              <a:gdLst/>
              <a:ahLst/>
              <a:cxnLst/>
              <a:rect l="l" t="t" r="r" b="b"/>
              <a:pathLst>
                <a:path w="2542" h="927" extrusionOk="0">
                  <a:moveTo>
                    <a:pt x="2078" y="0"/>
                  </a:moveTo>
                  <a:cubicBezTo>
                    <a:pt x="691" y="0"/>
                    <a:pt x="30" y="702"/>
                    <a:pt x="1" y="747"/>
                  </a:cubicBezTo>
                  <a:lnTo>
                    <a:pt x="214" y="927"/>
                  </a:lnTo>
                  <a:cubicBezTo>
                    <a:pt x="214" y="912"/>
                    <a:pt x="819" y="265"/>
                    <a:pt x="2090" y="265"/>
                  </a:cubicBezTo>
                  <a:cubicBezTo>
                    <a:pt x="2222" y="265"/>
                    <a:pt x="2362" y="272"/>
                    <a:pt x="2509" y="288"/>
                  </a:cubicBezTo>
                  <a:lnTo>
                    <a:pt x="2541" y="25"/>
                  </a:lnTo>
                  <a:cubicBezTo>
                    <a:pt x="2379" y="8"/>
                    <a:pt x="2224" y="0"/>
                    <a:pt x="20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51"/>
            <p:cNvSpPr/>
            <p:nvPr/>
          </p:nvSpPr>
          <p:spPr>
            <a:xfrm>
              <a:off x="3704475" y="3911025"/>
              <a:ext cx="63125" cy="23175"/>
            </a:xfrm>
            <a:custGeom>
              <a:avLst/>
              <a:gdLst/>
              <a:ahLst/>
              <a:cxnLst/>
              <a:rect l="l" t="t" r="r" b="b"/>
              <a:pathLst>
                <a:path w="2525" h="927" extrusionOk="0">
                  <a:moveTo>
                    <a:pt x="459" y="0"/>
                  </a:moveTo>
                  <a:cubicBezTo>
                    <a:pt x="314" y="0"/>
                    <a:pt x="161" y="8"/>
                    <a:pt x="0" y="25"/>
                  </a:cubicBezTo>
                  <a:lnTo>
                    <a:pt x="33" y="287"/>
                  </a:lnTo>
                  <a:cubicBezTo>
                    <a:pt x="176" y="272"/>
                    <a:pt x="312" y="265"/>
                    <a:pt x="441" y="265"/>
                  </a:cubicBezTo>
                  <a:cubicBezTo>
                    <a:pt x="1707" y="265"/>
                    <a:pt x="2328" y="927"/>
                    <a:pt x="2328" y="927"/>
                  </a:cubicBezTo>
                  <a:lnTo>
                    <a:pt x="2525" y="746"/>
                  </a:lnTo>
                  <a:cubicBezTo>
                    <a:pt x="2495" y="702"/>
                    <a:pt x="1835" y="0"/>
                    <a:pt x="4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51"/>
            <p:cNvSpPr/>
            <p:nvPr/>
          </p:nvSpPr>
          <p:spPr>
            <a:xfrm>
              <a:off x="2502975" y="3679700"/>
              <a:ext cx="247550" cy="270850"/>
            </a:xfrm>
            <a:custGeom>
              <a:avLst/>
              <a:gdLst/>
              <a:ahLst/>
              <a:cxnLst/>
              <a:rect l="l" t="t" r="r" b="b"/>
              <a:pathLst>
                <a:path w="9902" h="10834" extrusionOk="0">
                  <a:moveTo>
                    <a:pt x="5607" y="1"/>
                  </a:moveTo>
                  <a:lnTo>
                    <a:pt x="5607" y="1"/>
                  </a:lnTo>
                  <a:cubicBezTo>
                    <a:pt x="2476" y="984"/>
                    <a:pt x="1" y="7409"/>
                    <a:pt x="3492" y="9852"/>
                  </a:cubicBezTo>
                  <a:cubicBezTo>
                    <a:pt x="4531" y="10578"/>
                    <a:pt x="5311" y="10833"/>
                    <a:pt x="5895" y="10833"/>
                  </a:cubicBezTo>
                  <a:cubicBezTo>
                    <a:pt x="7274" y="10833"/>
                    <a:pt x="7557" y="9409"/>
                    <a:pt x="7557" y="9409"/>
                  </a:cubicBezTo>
                  <a:cubicBezTo>
                    <a:pt x="8967" y="9163"/>
                    <a:pt x="8213" y="8032"/>
                    <a:pt x="8213" y="8032"/>
                  </a:cubicBezTo>
                  <a:cubicBezTo>
                    <a:pt x="9901" y="7557"/>
                    <a:pt x="8590" y="6426"/>
                    <a:pt x="8590" y="6426"/>
                  </a:cubicBezTo>
                  <a:cubicBezTo>
                    <a:pt x="9393" y="6016"/>
                    <a:pt x="9229" y="5475"/>
                    <a:pt x="8983" y="5115"/>
                  </a:cubicBezTo>
                  <a:cubicBezTo>
                    <a:pt x="8803" y="4885"/>
                    <a:pt x="8574" y="4738"/>
                    <a:pt x="8295" y="4672"/>
                  </a:cubicBezTo>
                  <a:cubicBezTo>
                    <a:pt x="7066" y="4361"/>
                    <a:pt x="5148" y="2804"/>
                    <a:pt x="5148" y="2804"/>
                  </a:cubicBezTo>
                  <a:lnTo>
                    <a:pt x="5607"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51"/>
            <p:cNvSpPr/>
            <p:nvPr/>
          </p:nvSpPr>
          <p:spPr>
            <a:xfrm>
              <a:off x="2538625" y="3674375"/>
              <a:ext cx="201650" cy="279500"/>
            </a:xfrm>
            <a:custGeom>
              <a:avLst/>
              <a:gdLst/>
              <a:ahLst/>
              <a:cxnLst/>
              <a:rect l="l" t="t" r="r" b="b"/>
              <a:pathLst>
                <a:path w="8066" h="11180" extrusionOk="0">
                  <a:moveTo>
                    <a:pt x="4017" y="410"/>
                  </a:moveTo>
                  <a:lnTo>
                    <a:pt x="3574" y="3066"/>
                  </a:lnTo>
                  <a:lnTo>
                    <a:pt x="3640" y="3115"/>
                  </a:lnTo>
                  <a:cubicBezTo>
                    <a:pt x="3722" y="3164"/>
                    <a:pt x="5590" y="4688"/>
                    <a:pt x="6836" y="5016"/>
                  </a:cubicBezTo>
                  <a:cubicBezTo>
                    <a:pt x="7082" y="5065"/>
                    <a:pt x="7295" y="5213"/>
                    <a:pt x="7443" y="5410"/>
                  </a:cubicBezTo>
                  <a:cubicBezTo>
                    <a:pt x="7574" y="5574"/>
                    <a:pt x="7639" y="5787"/>
                    <a:pt x="7606" y="6000"/>
                  </a:cubicBezTo>
                  <a:cubicBezTo>
                    <a:pt x="7508" y="6246"/>
                    <a:pt x="7328" y="6426"/>
                    <a:pt x="7098" y="6508"/>
                  </a:cubicBezTo>
                  <a:lnTo>
                    <a:pt x="6918" y="6606"/>
                  </a:lnTo>
                  <a:lnTo>
                    <a:pt x="7066" y="6737"/>
                  </a:lnTo>
                  <a:cubicBezTo>
                    <a:pt x="7213" y="6868"/>
                    <a:pt x="7574" y="7262"/>
                    <a:pt x="7508" y="7590"/>
                  </a:cubicBezTo>
                  <a:cubicBezTo>
                    <a:pt x="7459" y="7803"/>
                    <a:pt x="7197" y="7983"/>
                    <a:pt x="6754" y="8114"/>
                  </a:cubicBezTo>
                  <a:lnTo>
                    <a:pt x="6574" y="8163"/>
                  </a:lnTo>
                  <a:lnTo>
                    <a:pt x="6689" y="8311"/>
                  </a:lnTo>
                  <a:cubicBezTo>
                    <a:pt x="6689" y="8327"/>
                    <a:pt x="6967" y="8753"/>
                    <a:pt x="6820" y="9081"/>
                  </a:cubicBezTo>
                  <a:cubicBezTo>
                    <a:pt x="6738" y="9278"/>
                    <a:pt x="6492" y="9425"/>
                    <a:pt x="6098" y="9491"/>
                  </a:cubicBezTo>
                  <a:lnTo>
                    <a:pt x="6017" y="9507"/>
                  </a:lnTo>
                  <a:lnTo>
                    <a:pt x="6000" y="9589"/>
                  </a:lnTo>
                  <a:cubicBezTo>
                    <a:pt x="5984" y="9606"/>
                    <a:pt x="5803" y="10507"/>
                    <a:pt x="5049" y="10802"/>
                  </a:cubicBezTo>
                  <a:cubicBezTo>
                    <a:pt x="4872" y="10877"/>
                    <a:pt x="4677" y="10914"/>
                    <a:pt x="4465" y="10914"/>
                  </a:cubicBezTo>
                  <a:cubicBezTo>
                    <a:pt x="3835" y="10914"/>
                    <a:pt x="3056" y="10588"/>
                    <a:pt x="2148" y="9950"/>
                  </a:cubicBezTo>
                  <a:cubicBezTo>
                    <a:pt x="378" y="8721"/>
                    <a:pt x="411" y="6639"/>
                    <a:pt x="575" y="5508"/>
                  </a:cubicBezTo>
                  <a:cubicBezTo>
                    <a:pt x="935" y="3246"/>
                    <a:pt x="2410" y="1066"/>
                    <a:pt x="4017" y="410"/>
                  </a:cubicBezTo>
                  <a:close/>
                  <a:moveTo>
                    <a:pt x="4345" y="1"/>
                  </a:moveTo>
                  <a:lnTo>
                    <a:pt x="4148" y="66"/>
                  </a:lnTo>
                  <a:cubicBezTo>
                    <a:pt x="2345" y="640"/>
                    <a:pt x="706" y="2967"/>
                    <a:pt x="312" y="5459"/>
                  </a:cubicBezTo>
                  <a:cubicBezTo>
                    <a:pt x="1" y="7491"/>
                    <a:pt x="624" y="9212"/>
                    <a:pt x="2001" y="10179"/>
                  </a:cubicBezTo>
                  <a:cubicBezTo>
                    <a:pt x="2951" y="10852"/>
                    <a:pt x="3787" y="11179"/>
                    <a:pt x="4476" y="11179"/>
                  </a:cubicBezTo>
                  <a:cubicBezTo>
                    <a:pt x="4705" y="11179"/>
                    <a:pt x="4935" y="11147"/>
                    <a:pt x="5148" y="11048"/>
                  </a:cubicBezTo>
                  <a:cubicBezTo>
                    <a:pt x="5902" y="10753"/>
                    <a:pt x="6180" y="9999"/>
                    <a:pt x="6246" y="9737"/>
                  </a:cubicBezTo>
                  <a:cubicBezTo>
                    <a:pt x="6672" y="9639"/>
                    <a:pt x="6951" y="9458"/>
                    <a:pt x="7066" y="9180"/>
                  </a:cubicBezTo>
                  <a:cubicBezTo>
                    <a:pt x="7164" y="8885"/>
                    <a:pt x="7131" y="8573"/>
                    <a:pt x="6984" y="8311"/>
                  </a:cubicBezTo>
                  <a:cubicBezTo>
                    <a:pt x="7443" y="8163"/>
                    <a:pt x="7688" y="7934"/>
                    <a:pt x="7770" y="7639"/>
                  </a:cubicBezTo>
                  <a:cubicBezTo>
                    <a:pt x="7852" y="7245"/>
                    <a:pt x="7557" y="6868"/>
                    <a:pt x="7377" y="6655"/>
                  </a:cubicBezTo>
                  <a:cubicBezTo>
                    <a:pt x="7918" y="6410"/>
                    <a:pt x="8065" y="5688"/>
                    <a:pt x="7656" y="5246"/>
                  </a:cubicBezTo>
                  <a:cubicBezTo>
                    <a:pt x="7475" y="5000"/>
                    <a:pt x="7213" y="4820"/>
                    <a:pt x="6902" y="4754"/>
                  </a:cubicBezTo>
                  <a:cubicBezTo>
                    <a:pt x="5836" y="4475"/>
                    <a:pt x="4197" y="3213"/>
                    <a:pt x="3869" y="2951"/>
                  </a:cubicBezTo>
                  <a:lnTo>
                    <a:pt x="4345" y="1"/>
                  </a:ln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51"/>
            <p:cNvSpPr/>
            <p:nvPr/>
          </p:nvSpPr>
          <p:spPr>
            <a:xfrm>
              <a:off x="2638225" y="3816975"/>
              <a:ext cx="79500" cy="26675"/>
            </a:xfrm>
            <a:custGeom>
              <a:avLst/>
              <a:gdLst/>
              <a:ahLst/>
              <a:cxnLst/>
              <a:rect l="l" t="t" r="r" b="b"/>
              <a:pathLst>
                <a:path w="3180" h="1067" extrusionOk="0">
                  <a:moveTo>
                    <a:pt x="180" y="1"/>
                  </a:moveTo>
                  <a:lnTo>
                    <a:pt x="0" y="197"/>
                  </a:lnTo>
                  <a:cubicBezTo>
                    <a:pt x="852" y="984"/>
                    <a:pt x="2393" y="1066"/>
                    <a:pt x="2967" y="1066"/>
                  </a:cubicBezTo>
                  <a:cubicBezTo>
                    <a:pt x="3098" y="1066"/>
                    <a:pt x="3164" y="1066"/>
                    <a:pt x="3180" y="1050"/>
                  </a:cubicBezTo>
                  <a:lnTo>
                    <a:pt x="3164" y="787"/>
                  </a:lnTo>
                  <a:cubicBezTo>
                    <a:pt x="3161" y="787"/>
                    <a:pt x="3108" y="790"/>
                    <a:pt x="3017" y="790"/>
                  </a:cubicBezTo>
                  <a:cubicBezTo>
                    <a:pt x="2534" y="790"/>
                    <a:pt x="980" y="732"/>
                    <a:pt x="180" y="1"/>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51"/>
            <p:cNvSpPr/>
            <p:nvPr/>
          </p:nvSpPr>
          <p:spPr>
            <a:xfrm>
              <a:off x="2619375" y="3861650"/>
              <a:ext cx="89350" cy="22975"/>
            </a:xfrm>
            <a:custGeom>
              <a:avLst/>
              <a:gdLst/>
              <a:ahLst/>
              <a:cxnLst/>
              <a:rect l="l" t="t" r="r" b="b"/>
              <a:pathLst>
                <a:path w="3574" h="919" extrusionOk="0">
                  <a:moveTo>
                    <a:pt x="148" y="0"/>
                  </a:moveTo>
                  <a:lnTo>
                    <a:pt x="0" y="230"/>
                  </a:lnTo>
                  <a:cubicBezTo>
                    <a:pt x="869" y="803"/>
                    <a:pt x="2114" y="918"/>
                    <a:pt x="2885" y="918"/>
                  </a:cubicBezTo>
                  <a:cubicBezTo>
                    <a:pt x="3278" y="918"/>
                    <a:pt x="3541" y="885"/>
                    <a:pt x="3573" y="885"/>
                  </a:cubicBezTo>
                  <a:lnTo>
                    <a:pt x="3557" y="607"/>
                  </a:lnTo>
                  <a:cubicBezTo>
                    <a:pt x="3546" y="607"/>
                    <a:pt x="3287" y="632"/>
                    <a:pt x="2902" y="632"/>
                  </a:cubicBezTo>
                  <a:cubicBezTo>
                    <a:pt x="2162" y="632"/>
                    <a:pt x="956" y="540"/>
                    <a:pt x="148"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51"/>
            <p:cNvSpPr/>
            <p:nvPr/>
          </p:nvSpPr>
          <p:spPr>
            <a:xfrm>
              <a:off x="2609950" y="3894025"/>
              <a:ext cx="81975" cy="24200"/>
            </a:xfrm>
            <a:custGeom>
              <a:avLst/>
              <a:gdLst/>
              <a:ahLst/>
              <a:cxnLst/>
              <a:rect l="l" t="t" r="r" b="b"/>
              <a:pathLst>
                <a:path w="3279" h="968" extrusionOk="0">
                  <a:moveTo>
                    <a:pt x="148" y="0"/>
                  </a:moveTo>
                  <a:lnTo>
                    <a:pt x="0" y="230"/>
                  </a:lnTo>
                  <a:cubicBezTo>
                    <a:pt x="1016" y="902"/>
                    <a:pt x="2524" y="967"/>
                    <a:pt x="3065" y="967"/>
                  </a:cubicBezTo>
                  <a:lnTo>
                    <a:pt x="3278" y="967"/>
                  </a:lnTo>
                  <a:lnTo>
                    <a:pt x="3262" y="705"/>
                  </a:lnTo>
                  <a:cubicBezTo>
                    <a:pt x="3259" y="705"/>
                    <a:pt x="3199" y="707"/>
                    <a:pt x="3095" y="707"/>
                  </a:cubicBezTo>
                  <a:cubicBezTo>
                    <a:pt x="2597" y="707"/>
                    <a:pt x="1097" y="651"/>
                    <a:pt x="148" y="0"/>
                  </a:cubicBezTo>
                  <a:close/>
                </a:path>
              </a:pathLst>
            </a:custGeom>
            <a:solidFill>
              <a:srgbClr val="8B1A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51"/>
            <p:cNvSpPr/>
            <p:nvPr/>
          </p:nvSpPr>
          <p:spPr>
            <a:xfrm>
              <a:off x="3520575" y="4084150"/>
              <a:ext cx="326125" cy="259075"/>
            </a:xfrm>
            <a:custGeom>
              <a:avLst/>
              <a:gdLst/>
              <a:ahLst/>
              <a:cxnLst/>
              <a:rect l="l" t="t" r="r" b="b"/>
              <a:pathLst>
                <a:path w="13045" h="10363" extrusionOk="0">
                  <a:moveTo>
                    <a:pt x="10454" y="1"/>
                  </a:moveTo>
                  <a:cubicBezTo>
                    <a:pt x="10454" y="1"/>
                    <a:pt x="2226" y="574"/>
                    <a:pt x="1832" y="1820"/>
                  </a:cubicBezTo>
                  <a:cubicBezTo>
                    <a:pt x="1471" y="2905"/>
                    <a:pt x="4172" y="2969"/>
                    <a:pt x="4813" y="2969"/>
                  </a:cubicBezTo>
                  <a:cubicBezTo>
                    <a:pt x="4898" y="2969"/>
                    <a:pt x="4947" y="2968"/>
                    <a:pt x="4947" y="2968"/>
                  </a:cubicBezTo>
                  <a:lnTo>
                    <a:pt x="4947" y="2968"/>
                  </a:lnTo>
                  <a:cubicBezTo>
                    <a:pt x="2586" y="5295"/>
                    <a:pt x="767" y="6000"/>
                    <a:pt x="324" y="6951"/>
                  </a:cubicBezTo>
                  <a:cubicBezTo>
                    <a:pt x="0" y="7661"/>
                    <a:pt x="557" y="7746"/>
                    <a:pt x="843" y="7746"/>
                  </a:cubicBezTo>
                  <a:cubicBezTo>
                    <a:pt x="933" y="7746"/>
                    <a:pt x="996" y="7737"/>
                    <a:pt x="996" y="7737"/>
                  </a:cubicBezTo>
                  <a:lnTo>
                    <a:pt x="996" y="7737"/>
                  </a:lnTo>
                  <a:cubicBezTo>
                    <a:pt x="388" y="8708"/>
                    <a:pt x="1312" y="8810"/>
                    <a:pt x="1729" y="8810"/>
                  </a:cubicBezTo>
                  <a:cubicBezTo>
                    <a:pt x="1839" y="8810"/>
                    <a:pt x="1914" y="8803"/>
                    <a:pt x="1914" y="8803"/>
                  </a:cubicBezTo>
                  <a:lnTo>
                    <a:pt x="1914" y="8803"/>
                  </a:lnTo>
                  <a:cubicBezTo>
                    <a:pt x="1550" y="9669"/>
                    <a:pt x="1829" y="9901"/>
                    <a:pt x="2234" y="9901"/>
                  </a:cubicBezTo>
                  <a:cubicBezTo>
                    <a:pt x="2703" y="9901"/>
                    <a:pt x="3340" y="9590"/>
                    <a:pt x="3340" y="9590"/>
                  </a:cubicBezTo>
                  <a:lnTo>
                    <a:pt x="3340" y="9590"/>
                  </a:lnTo>
                  <a:cubicBezTo>
                    <a:pt x="3158" y="10135"/>
                    <a:pt x="3295" y="10363"/>
                    <a:pt x="3653" y="10363"/>
                  </a:cubicBezTo>
                  <a:cubicBezTo>
                    <a:pt x="5480" y="10363"/>
                    <a:pt x="13044" y="4426"/>
                    <a:pt x="13044" y="4426"/>
                  </a:cubicBezTo>
                  <a:lnTo>
                    <a:pt x="10454" y="1"/>
                  </a:lnTo>
                  <a:close/>
                </a:path>
              </a:pathLst>
            </a:custGeom>
            <a:solidFill>
              <a:srgbClr val="FFE8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51"/>
            <p:cNvSpPr/>
            <p:nvPr/>
          </p:nvSpPr>
          <p:spPr>
            <a:xfrm>
              <a:off x="3522125" y="4080875"/>
              <a:ext cx="329075" cy="265575"/>
            </a:xfrm>
            <a:custGeom>
              <a:avLst/>
              <a:gdLst/>
              <a:ahLst/>
              <a:cxnLst/>
              <a:rect l="l" t="t" r="r" b="b"/>
              <a:pathLst>
                <a:path w="13163" h="10623" extrusionOk="0">
                  <a:moveTo>
                    <a:pt x="10327" y="279"/>
                  </a:moveTo>
                  <a:lnTo>
                    <a:pt x="12802" y="4525"/>
                  </a:lnTo>
                  <a:cubicBezTo>
                    <a:pt x="9753" y="6914"/>
                    <a:pt x="4873" y="10363"/>
                    <a:pt x="3618" y="10363"/>
                  </a:cubicBezTo>
                  <a:cubicBezTo>
                    <a:pt x="3530" y="10363"/>
                    <a:pt x="3460" y="10346"/>
                    <a:pt x="3409" y="10311"/>
                  </a:cubicBezTo>
                  <a:cubicBezTo>
                    <a:pt x="3278" y="10229"/>
                    <a:pt x="3360" y="9934"/>
                    <a:pt x="3409" y="9770"/>
                  </a:cubicBezTo>
                  <a:lnTo>
                    <a:pt x="3524" y="9458"/>
                  </a:lnTo>
                  <a:lnTo>
                    <a:pt x="3229" y="9622"/>
                  </a:lnTo>
                  <a:cubicBezTo>
                    <a:pt x="2978" y="9730"/>
                    <a:pt x="2507" y="9899"/>
                    <a:pt x="2182" y="9899"/>
                  </a:cubicBezTo>
                  <a:cubicBezTo>
                    <a:pt x="2063" y="9899"/>
                    <a:pt x="1963" y="9876"/>
                    <a:pt x="1901" y="9819"/>
                  </a:cubicBezTo>
                  <a:cubicBezTo>
                    <a:pt x="1770" y="9704"/>
                    <a:pt x="1803" y="9409"/>
                    <a:pt x="1983" y="8983"/>
                  </a:cubicBezTo>
                  <a:lnTo>
                    <a:pt x="2065" y="8786"/>
                  </a:lnTo>
                  <a:lnTo>
                    <a:pt x="1836" y="8803"/>
                  </a:lnTo>
                  <a:cubicBezTo>
                    <a:pt x="1796" y="8806"/>
                    <a:pt x="1739" y="8809"/>
                    <a:pt x="1672" y="8809"/>
                  </a:cubicBezTo>
                  <a:cubicBezTo>
                    <a:pt x="1416" y="8809"/>
                    <a:pt x="1019" y="8769"/>
                    <a:pt x="902" y="8573"/>
                  </a:cubicBezTo>
                  <a:cubicBezTo>
                    <a:pt x="803" y="8409"/>
                    <a:pt x="934" y="8147"/>
                    <a:pt x="1049" y="7950"/>
                  </a:cubicBezTo>
                  <a:lnTo>
                    <a:pt x="1213" y="7705"/>
                  </a:lnTo>
                  <a:lnTo>
                    <a:pt x="918" y="7754"/>
                  </a:lnTo>
                  <a:cubicBezTo>
                    <a:pt x="890" y="7758"/>
                    <a:pt x="850" y="7761"/>
                    <a:pt x="802" y="7761"/>
                  </a:cubicBezTo>
                  <a:cubicBezTo>
                    <a:pt x="651" y="7761"/>
                    <a:pt x="431" y="7731"/>
                    <a:pt x="344" y="7606"/>
                  </a:cubicBezTo>
                  <a:cubicBezTo>
                    <a:pt x="262" y="7491"/>
                    <a:pt x="328" y="7295"/>
                    <a:pt x="393" y="7147"/>
                  </a:cubicBezTo>
                  <a:cubicBezTo>
                    <a:pt x="590" y="6705"/>
                    <a:pt x="1147" y="6295"/>
                    <a:pt x="1934" y="5721"/>
                  </a:cubicBezTo>
                  <a:cubicBezTo>
                    <a:pt x="3016" y="4967"/>
                    <a:pt x="4032" y="4115"/>
                    <a:pt x="4983" y="3197"/>
                  </a:cubicBezTo>
                  <a:lnTo>
                    <a:pt x="5229" y="2951"/>
                  </a:lnTo>
                  <a:lnTo>
                    <a:pt x="4885" y="2951"/>
                  </a:lnTo>
                  <a:cubicBezTo>
                    <a:pt x="4827" y="2952"/>
                    <a:pt x="4762" y="2953"/>
                    <a:pt x="4690" y="2953"/>
                  </a:cubicBezTo>
                  <a:cubicBezTo>
                    <a:pt x="3898" y="2953"/>
                    <a:pt x="2310" y="2857"/>
                    <a:pt x="1934" y="2361"/>
                  </a:cubicBezTo>
                  <a:cubicBezTo>
                    <a:pt x="1869" y="2246"/>
                    <a:pt x="1836" y="2115"/>
                    <a:pt x="1885" y="1984"/>
                  </a:cubicBezTo>
                  <a:cubicBezTo>
                    <a:pt x="2164" y="1164"/>
                    <a:pt x="7163" y="509"/>
                    <a:pt x="10327" y="279"/>
                  </a:cubicBezTo>
                  <a:close/>
                  <a:moveTo>
                    <a:pt x="10409" y="1"/>
                  </a:moveTo>
                  <a:cubicBezTo>
                    <a:pt x="9540" y="50"/>
                    <a:pt x="2049" y="607"/>
                    <a:pt x="1639" y="1902"/>
                  </a:cubicBezTo>
                  <a:cubicBezTo>
                    <a:pt x="1574" y="2115"/>
                    <a:pt x="1606" y="2345"/>
                    <a:pt x="1738" y="2509"/>
                  </a:cubicBezTo>
                  <a:cubicBezTo>
                    <a:pt x="2197" y="3131"/>
                    <a:pt x="3819" y="3230"/>
                    <a:pt x="4557" y="3230"/>
                  </a:cubicBezTo>
                  <a:cubicBezTo>
                    <a:pt x="3688" y="4049"/>
                    <a:pt x="2770" y="4803"/>
                    <a:pt x="1787" y="5492"/>
                  </a:cubicBezTo>
                  <a:cubicBezTo>
                    <a:pt x="967" y="6082"/>
                    <a:pt x="377" y="6508"/>
                    <a:pt x="148" y="7016"/>
                  </a:cubicBezTo>
                  <a:cubicBezTo>
                    <a:pt x="0" y="7328"/>
                    <a:pt x="0" y="7590"/>
                    <a:pt x="131" y="7770"/>
                  </a:cubicBezTo>
                  <a:cubicBezTo>
                    <a:pt x="279" y="7918"/>
                    <a:pt x="475" y="8016"/>
                    <a:pt x="705" y="8016"/>
                  </a:cubicBezTo>
                  <a:cubicBezTo>
                    <a:pt x="574" y="8229"/>
                    <a:pt x="557" y="8491"/>
                    <a:pt x="672" y="8721"/>
                  </a:cubicBezTo>
                  <a:cubicBezTo>
                    <a:pt x="869" y="9032"/>
                    <a:pt x="1361" y="9081"/>
                    <a:pt x="1656" y="9081"/>
                  </a:cubicBezTo>
                  <a:cubicBezTo>
                    <a:pt x="1508" y="9524"/>
                    <a:pt x="1508" y="9835"/>
                    <a:pt x="1705" y="10016"/>
                  </a:cubicBezTo>
                  <a:cubicBezTo>
                    <a:pt x="1823" y="10128"/>
                    <a:pt x="1995" y="10169"/>
                    <a:pt x="2184" y="10169"/>
                  </a:cubicBezTo>
                  <a:cubicBezTo>
                    <a:pt x="2493" y="10169"/>
                    <a:pt x="2848" y="10058"/>
                    <a:pt x="3082" y="9967"/>
                  </a:cubicBezTo>
                  <a:lnTo>
                    <a:pt x="3082" y="9967"/>
                  </a:lnTo>
                  <a:cubicBezTo>
                    <a:pt x="3016" y="10163"/>
                    <a:pt x="3082" y="10393"/>
                    <a:pt x="3246" y="10540"/>
                  </a:cubicBezTo>
                  <a:cubicBezTo>
                    <a:pt x="3344" y="10589"/>
                    <a:pt x="3442" y="10622"/>
                    <a:pt x="3557" y="10622"/>
                  </a:cubicBezTo>
                  <a:cubicBezTo>
                    <a:pt x="5409" y="10622"/>
                    <a:pt x="12244" y="5311"/>
                    <a:pt x="13064" y="4672"/>
                  </a:cubicBezTo>
                  <a:lnTo>
                    <a:pt x="13162" y="4590"/>
                  </a:lnTo>
                  <a:lnTo>
                    <a:pt x="104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51"/>
            <p:cNvSpPr/>
            <p:nvPr/>
          </p:nvSpPr>
          <p:spPr>
            <a:xfrm>
              <a:off x="3535225" y="4214475"/>
              <a:ext cx="102075" cy="70500"/>
            </a:xfrm>
            <a:custGeom>
              <a:avLst/>
              <a:gdLst/>
              <a:ahLst/>
              <a:cxnLst/>
              <a:rect l="l" t="t" r="r" b="b"/>
              <a:pathLst>
                <a:path w="4083" h="2820" extrusionOk="0">
                  <a:moveTo>
                    <a:pt x="3885" y="0"/>
                  </a:moveTo>
                  <a:cubicBezTo>
                    <a:pt x="2459" y="1639"/>
                    <a:pt x="33" y="2574"/>
                    <a:pt x="1" y="2574"/>
                  </a:cubicBezTo>
                  <a:lnTo>
                    <a:pt x="99" y="2820"/>
                  </a:lnTo>
                  <a:cubicBezTo>
                    <a:pt x="214" y="2787"/>
                    <a:pt x="2640" y="1869"/>
                    <a:pt x="4082" y="164"/>
                  </a:cubicBezTo>
                  <a:lnTo>
                    <a:pt x="388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51"/>
            <p:cNvSpPr/>
            <p:nvPr/>
          </p:nvSpPr>
          <p:spPr>
            <a:xfrm>
              <a:off x="3558575" y="4241525"/>
              <a:ext cx="99625" cy="69675"/>
            </a:xfrm>
            <a:custGeom>
              <a:avLst/>
              <a:gdLst/>
              <a:ahLst/>
              <a:cxnLst/>
              <a:rect l="l" t="t" r="r" b="b"/>
              <a:pathLst>
                <a:path w="3985" h="2787" extrusionOk="0">
                  <a:moveTo>
                    <a:pt x="3771" y="0"/>
                  </a:moveTo>
                  <a:cubicBezTo>
                    <a:pt x="2328" y="1623"/>
                    <a:pt x="34" y="2524"/>
                    <a:pt x="1" y="2524"/>
                  </a:cubicBezTo>
                  <a:lnTo>
                    <a:pt x="99" y="2787"/>
                  </a:lnTo>
                  <a:cubicBezTo>
                    <a:pt x="198" y="2737"/>
                    <a:pt x="2492" y="1852"/>
                    <a:pt x="3984" y="180"/>
                  </a:cubicBezTo>
                  <a:lnTo>
                    <a:pt x="377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51"/>
            <p:cNvSpPr/>
            <p:nvPr/>
          </p:nvSpPr>
          <p:spPr>
            <a:xfrm>
              <a:off x="3596700" y="4266925"/>
              <a:ext cx="82800" cy="61900"/>
            </a:xfrm>
            <a:custGeom>
              <a:avLst/>
              <a:gdLst/>
              <a:ahLst/>
              <a:cxnLst/>
              <a:rect l="l" t="t" r="r" b="b"/>
              <a:pathLst>
                <a:path w="3312" h="2476" extrusionOk="0">
                  <a:moveTo>
                    <a:pt x="3098" y="0"/>
                  </a:moveTo>
                  <a:cubicBezTo>
                    <a:pt x="2033" y="1197"/>
                    <a:pt x="17" y="2230"/>
                    <a:pt x="0" y="2230"/>
                  </a:cubicBezTo>
                  <a:lnTo>
                    <a:pt x="131" y="2475"/>
                  </a:lnTo>
                  <a:cubicBezTo>
                    <a:pt x="213" y="2443"/>
                    <a:pt x="2197" y="1410"/>
                    <a:pt x="3311" y="181"/>
                  </a:cubicBezTo>
                  <a:lnTo>
                    <a:pt x="309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51"/>
            <p:cNvSpPr/>
            <p:nvPr/>
          </p:nvSpPr>
          <p:spPr>
            <a:xfrm>
              <a:off x="3723725" y="3517850"/>
              <a:ext cx="412275" cy="725725"/>
            </a:xfrm>
            <a:custGeom>
              <a:avLst/>
              <a:gdLst/>
              <a:ahLst/>
              <a:cxnLst/>
              <a:rect l="l" t="t" r="r" b="b"/>
              <a:pathLst>
                <a:path w="16491" h="29029" extrusionOk="0">
                  <a:moveTo>
                    <a:pt x="8950" y="0"/>
                  </a:moveTo>
                  <a:lnTo>
                    <a:pt x="9360" y="12638"/>
                  </a:lnTo>
                  <a:lnTo>
                    <a:pt x="1" y="22505"/>
                  </a:lnTo>
                  <a:lnTo>
                    <a:pt x="4262" y="29029"/>
                  </a:lnTo>
                  <a:cubicBezTo>
                    <a:pt x="4262" y="29029"/>
                    <a:pt x="15605" y="20620"/>
                    <a:pt x="16490" y="15719"/>
                  </a:cubicBezTo>
                  <a:lnTo>
                    <a:pt x="8950" y="0"/>
                  </a:lnTo>
                  <a:close/>
                </a:path>
              </a:pathLst>
            </a:custGeom>
            <a:solidFill>
              <a:srgbClr val="FFC98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51"/>
            <p:cNvSpPr/>
            <p:nvPr/>
          </p:nvSpPr>
          <p:spPr>
            <a:xfrm>
              <a:off x="3719225" y="3517850"/>
              <a:ext cx="420050" cy="730650"/>
            </a:xfrm>
            <a:custGeom>
              <a:avLst/>
              <a:gdLst/>
              <a:ahLst/>
              <a:cxnLst/>
              <a:rect l="l" t="t" r="r" b="b"/>
              <a:pathLst>
                <a:path w="16802" h="29226" extrusionOk="0">
                  <a:moveTo>
                    <a:pt x="8999" y="0"/>
                  </a:moveTo>
                  <a:lnTo>
                    <a:pt x="9409" y="12589"/>
                  </a:lnTo>
                  <a:lnTo>
                    <a:pt x="0" y="22489"/>
                  </a:lnTo>
                  <a:lnTo>
                    <a:pt x="4410" y="29226"/>
                  </a:lnTo>
                  <a:lnTo>
                    <a:pt x="4524" y="29160"/>
                  </a:lnTo>
                  <a:cubicBezTo>
                    <a:pt x="4983" y="28816"/>
                    <a:pt x="15916" y="20653"/>
                    <a:pt x="16801" y="15736"/>
                  </a:cubicBezTo>
                  <a:lnTo>
                    <a:pt x="16539" y="15686"/>
                  </a:lnTo>
                  <a:cubicBezTo>
                    <a:pt x="15720" y="20227"/>
                    <a:pt x="5672" y="27947"/>
                    <a:pt x="4475" y="28849"/>
                  </a:cubicBezTo>
                  <a:lnTo>
                    <a:pt x="345" y="22538"/>
                  </a:lnTo>
                  <a:lnTo>
                    <a:pt x="9638" y="12752"/>
                  </a:lnTo>
                  <a:lnTo>
                    <a:pt x="9671" y="12703"/>
                  </a:lnTo>
                  <a:lnTo>
                    <a:pt x="926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51"/>
            <p:cNvSpPr/>
            <p:nvPr/>
          </p:nvSpPr>
          <p:spPr>
            <a:xfrm>
              <a:off x="2083775" y="3805925"/>
              <a:ext cx="33600" cy="58875"/>
            </a:xfrm>
            <a:custGeom>
              <a:avLst/>
              <a:gdLst/>
              <a:ahLst/>
              <a:cxnLst/>
              <a:rect l="l" t="t" r="r" b="b"/>
              <a:pathLst>
                <a:path w="1344" h="2355" extrusionOk="0">
                  <a:moveTo>
                    <a:pt x="498" y="1"/>
                  </a:moveTo>
                  <a:cubicBezTo>
                    <a:pt x="425" y="1"/>
                    <a:pt x="353" y="39"/>
                    <a:pt x="312" y="131"/>
                  </a:cubicBezTo>
                  <a:cubicBezTo>
                    <a:pt x="82" y="492"/>
                    <a:pt x="1" y="934"/>
                    <a:pt x="115" y="1361"/>
                  </a:cubicBezTo>
                  <a:cubicBezTo>
                    <a:pt x="230" y="1770"/>
                    <a:pt x="509" y="2115"/>
                    <a:pt x="902" y="2328"/>
                  </a:cubicBezTo>
                  <a:cubicBezTo>
                    <a:pt x="936" y="2346"/>
                    <a:pt x="970" y="2354"/>
                    <a:pt x="1003" y="2354"/>
                  </a:cubicBezTo>
                  <a:cubicBezTo>
                    <a:pt x="1203" y="2354"/>
                    <a:pt x="1343" y="2047"/>
                    <a:pt x="1132" y="1934"/>
                  </a:cubicBezTo>
                  <a:cubicBezTo>
                    <a:pt x="984" y="1852"/>
                    <a:pt x="853" y="1754"/>
                    <a:pt x="738" y="1623"/>
                  </a:cubicBezTo>
                  <a:cubicBezTo>
                    <a:pt x="656" y="1508"/>
                    <a:pt x="574" y="1377"/>
                    <a:pt x="541" y="1246"/>
                  </a:cubicBezTo>
                  <a:cubicBezTo>
                    <a:pt x="525" y="1213"/>
                    <a:pt x="525" y="1164"/>
                    <a:pt x="509" y="1131"/>
                  </a:cubicBezTo>
                  <a:cubicBezTo>
                    <a:pt x="509" y="1128"/>
                    <a:pt x="509" y="1119"/>
                    <a:pt x="509" y="1098"/>
                  </a:cubicBezTo>
                  <a:lnTo>
                    <a:pt x="509" y="1033"/>
                  </a:lnTo>
                  <a:lnTo>
                    <a:pt x="509" y="918"/>
                  </a:lnTo>
                  <a:lnTo>
                    <a:pt x="509" y="836"/>
                  </a:lnTo>
                  <a:cubicBezTo>
                    <a:pt x="541" y="656"/>
                    <a:pt x="607" y="508"/>
                    <a:pt x="689" y="361"/>
                  </a:cubicBezTo>
                  <a:cubicBezTo>
                    <a:pt x="824" y="181"/>
                    <a:pt x="658" y="1"/>
                    <a:pt x="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51"/>
            <p:cNvSpPr/>
            <p:nvPr/>
          </p:nvSpPr>
          <p:spPr>
            <a:xfrm>
              <a:off x="2051400" y="3825325"/>
              <a:ext cx="29525" cy="45550"/>
            </a:xfrm>
            <a:custGeom>
              <a:avLst/>
              <a:gdLst/>
              <a:ahLst/>
              <a:cxnLst/>
              <a:rect l="l" t="t" r="r" b="b"/>
              <a:pathLst>
                <a:path w="1181" h="1822" extrusionOk="0">
                  <a:moveTo>
                    <a:pt x="322" y="0"/>
                  </a:moveTo>
                  <a:cubicBezTo>
                    <a:pt x="223" y="0"/>
                    <a:pt x="126" y="58"/>
                    <a:pt x="99" y="191"/>
                  </a:cubicBezTo>
                  <a:lnTo>
                    <a:pt x="99" y="158"/>
                  </a:lnTo>
                  <a:lnTo>
                    <a:pt x="99" y="158"/>
                  </a:lnTo>
                  <a:cubicBezTo>
                    <a:pt x="1" y="486"/>
                    <a:pt x="17" y="847"/>
                    <a:pt x="148" y="1158"/>
                  </a:cubicBezTo>
                  <a:cubicBezTo>
                    <a:pt x="296" y="1470"/>
                    <a:pt x="558" y="1699"/>
                    <a:pt x="869" y="1814"/>
                  </a:cubicBezTo>
                  <a:cubicBezTo>
                    <a:pt x="889" y="1819"/>
                    <a:pt x="909" y="1821"/>
                    <a:pt x="927" y="1821"/>
                  </a:cubicBezTo>
                  <a:cubicBezTo>
                    <a:pt x="1033" y="1821"/>
                    <a:pt x="1120" y="1747"/>
                    <a:pt x="1148" y="1650"/>
                  </a:cubicBezTo>
                  <a:cubicBezTo>
                    <a:pt x="1181" y="1535"/>
                    <a:pt x="1115" y="1404"/>
                    <a:pt x="1000" y="1371"/>
                  </a:cubicBezTo>
                  <a:cubicBezTo>
                    <a:pt x="1000" y="1371"/>
                    <a:pt x="971" y="1357"/>
                    <a:pt x="966" y="1357"/>
                  </a:cubicBezTo>
                  <a:cubicBezTo>
                    <a:pt x="964" y="1357"/>
                    <a:pt x="968" y="1360"/>
                    <a:pt x="984" y="1371"/>
                  </a:cubicBezTo>
                  <a:lnTo>
                    <a:pt x="935" y="1355"/>
                  </a:lnTo>
                  <a:lnTo>
                    <a:pt x="837" y="1306"/>
                  </a:lnTo>
                  <a:lnTo>
                    <a:pt x="771" y="1257"/>
                  </a:lnTo>
                  <a:lnTo>
                    <a:pt x="738" y="1224"/>
                  </a:lnTo>
                  <a:cubicBezTo>
                    <a:pt x="705" y="1191"/>
                    <a:pt x="689" y="1175"/>
                    <a:pt x="673" y="1158"/>
                  </a:cubicBezTo>
                  <a:cubicBezTo>
                    <a:pt x="663" y="1138"/>
                    <a:pt x="652" y="1124"/>
                    <a:pt x="650" y="1124"/>
                  </a:cubicBezTo>
                  <a:cubicBezTo>
                    <a:pt x="649" y="1124"/>
                    <a:pt x="650" y="1129"/>
                    <a:pt x="656" y="1142"/>
                  </a:cubicBezTo>
                  <a:lnTo>
                    <a:pt x="640" y="1109"/>
                  </a:lnTo>
                  <a:cubicBezTo>
                    <a:pt x="623" y="1093"/>
                    <a:pt x="607" y="1060"/>
                    <a:pt x="591" y="1044"/>
                  </a:cubicBezTo>
                  <a:cubicBezTo>
                    <a:pt x="591" y="1031"/>
                    <a:pt x="563" y="972"/>
                    <a:pt x="563" y="972"/>
                  </a:cubicBezTo>
                  <a:lnTo>
                    <a:pt x="563" y="972"/>
                  </a:lnTo>
                  <a:cubicBezTo>
                    <a:pt x="563" y="972"/>
                    <a:pt x="566" y="978"/>
                    <a:pt x="574" y="994"/>
                  </a:cubicBezTo>
                  <a:cubicBezTo>
                    <a:pt x="542" y="929"/>
                    <a:pt x="525" y="880"/>
                    <a:pt x="509" y="814"/>
                  </a:cubicBezTo>
                  <a:lnTo>
                    <a:pt x="509" y="781"/>
                  </a:lnTo>
                  <a:lnTo>
                    <a:pt x="509" y="683"/>
                  </a:lnTo>
                  <a:cubicBezTo>
                    <a:pt x="509" y="617"/>
                    <a:pt x="509" y="552"/>
                    <a:pt x="509" y="486"/>
                  </a:cubicBezTo>
                  <a:lnTo>
                    <a:pt x="509" y="453"/>
                  </a:lnTo>
                  <a:lnTo>
                    <a:pt x="509" y="421"/>
                  </a:lnTo>
                  <a:cubicBezTo>
                    <a:pt x="509" y="388"/>
                    <a:pt x="525" y="339"/>
                    <a:pt x="542" y="306"/>
                  </a:cubicBezTo>
                  <a:cubicBezTo>
                    <a:pt x="610" y="121"/>
                    <a:pt x="465" y="0"/>
                    <a:pt x="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51"/>
            <p:cNvSpPr/>
            <p:nvPr/>
          </p:nvSpPr>
          <p:spPr>
            <a:xfrm>
              <a:off x="2209575" y="3753475"/>
              <a:ext cx="39775" cy="39350"/>
            </a:xfrm>
            <a:custGeom>
              <a:avLst/>
              <a:gdLst/>
              <a:ahLst/>
              <a:cxnLst/>
              <a:rect l="l" t="t" r="r" b="b"/>
              <a:pathLst>
                <a:path w="1591" h="1574" extrusionOk="0">
                  <a:moveTo>
                    <a:pt x="230" y="0"/>
                  </a:moveTo>
                  <a:cubicBezTo>
                    <a:pt x="99" y="0"/>
                    <a:pt x="1" y="98"/>
                    <a:pt x="1" y="230"/>
                  </a:cubicBezTo>
                  <a:cubicBezTo>
                    <a:pt x="1" y="344"/>
                    <a:pt x="99" y="443"/>
                    <a:pt x="230" y="459"/>
                  </a:cubicBezTo>
                  <a:lnTo>
                    <a:pt x="230" y="443"/>
                  </a:lnTo>
                  <a:lnTo>
                    <a:pt x="312" y="443"/>
                  </a:lnTo>
                  <a:cubicBezTo>
                    <a:pt x="345" y="443"/>
                    <a:pt x="378" y="459"/>
                    <a:pt x="410" y="459"/>
                  </a:cubicBezTo>
                  <a:cubicBezTo>
                    <a:pt x="476" y="475"/>
                    <a:pt x="558" y="492"/>
                    <a:pt x="624" y="525"/>
                  </a:cubicBezTo>
                  <a:lnTo>
                    <a:pt x="607" y="525"/>
                  </a:lnTo>
                  <a:lnTo>
                    <a:pt x="624" y="541"/>
                  </a:lnTo>
                  <a:lnTo>
                    <a:pt x="673" y="557"/>
                  </a:lnTo>
                  <a:cubicBezTo>
                    <a:pt x="706" y="574"/>
                    <a:pt x="738" y="590"/>
                    <a:pt x="771" y="607"/>
                  </a:cubicBezTo>
                  <a:lnTo>
                    <a:pt x="804" y="639"/>
                  </a:lnTo>
                  <a:lnTo>
                    <a:pt x="820" y="656"/>
                  </a:lnTo>
                  <a:cubicBezTo>
                    <a:pt x="820" y="672"/>
                    <a:pt x="869" y="705"/>
                    <a:pt x="886" y="721"/>
                  </a:cubicBezTo>
                  <a:cubicBezTo>
                    <a:pt x="902" y="738"/>
                    <a:pt x="935" y="770"/>
                    <a:pt x="951" y="787"/>
                  </a:cubicBezTo>
                  <a:lnTo>
                    <a:pt x="968" y="803"/>
                  </a:lnTo>
                  <a:cubicBezTo>
                    <a:pt x="984" y="803"/>
                    <a:pt x="984" y="820"/>
                    <a:pt x="1001" y="820"/>
                  </a:cubicBezTo>
                  <a:cubicBezTo>
                    <a:pt x="1017" y="852"/>
                    <a:pt x="1033" y="885"/>
                    <a:pt x="1050" y="918"/>
                  </a:cubicBezTo>
                  <a:lnTo>
                    <a:pt x="1083" y="951"/>
                  </a:lnTo>
                  <a:lnTo>
                    <a:pt x="1083" y="967"/>
                  </a:lnTo>
                  <a:cubicBezTo>
                    <a:pt x="1083" y="984"/>
                    <a:pt x="1099" y="1000"/>
                    <a:pt x="1099" y="1016"/>
                  </a:cubicBezTo>
                  <a:lnTo>
                    <a:pt x="1115" y="1065"/>
                  </a:lnTo>
                  <a:cubicBezTo>
                    <a:pt x="1132" y="1098"/>
                    <a:pt x="1132" y="1131"/>
                    <a:pt x="1148" y="1164"/>
                  </a:cubicBezTo>
                  <a:lnTo>
                    <a:pt x="1148" y="1197"/>
                  </a:lnTo>
                  <a:lnTo>
                    <a:pt x="1148" y="1229"/>
                  </a:lnTo>
                  <a:cubicBezTo>
                    <a:pt x="1148" y="1262"/>
                    <a:pt x="1148" y="1311"/>
                    <a:pt x="1148" y="1344"/>
                  </a:cubicBezTo>
                  <a:cubicBezTo>
                    <a:pt x="1148" y="1475"/>
                    <a:pt x="1246" y="1574"/>
                    <a:pt x="1378" y="1574"/>
                  </a:cubicBezTo>
                  <a:cubicBezTo>
                    <a:pt x="1492" y="1557"/>
                    <a:pt x="1574" y="1459"/>
                    <a:pt x="1574" y="1344"/>
                  </a:cubicBezTo>
                  <a:cubicBezTo>
                    <a:pt x="1591" y="984"/>
                    <a:pt x="1460" y="639"/>
                    <a:pt x="1197" y="393"/>
                  </a:cubicBezTo>
                  <a:cubicBezTo>
                    <a:pt x="935" y="148"/>
                    <a:pt x="591" y="16"/>
                    <a:pt x="2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51"/>
            <p:cNvSpPr/>
            <p:nvPr/>
          </p:nvSpPr>
          <p:spPr>
            <a:xfrm>
              <a:off x="2241950" y="3728350"/>
              <a:ext cx="41000" cy="45225"/>
            </a:xfrm>
            <a:custGeom>
              <a:avLst/>
              <a:gdLst/>
              <a:ahLst/>
              <a:cxnLst/>
              <a:rect l="l" t="t" r="r" b="b"/>
              <a:pathLst>
                <a:path w="1640" h="1809" extrusionOk="0">
                  <a:moveTo>
                    <a:pt x="315" y="1"/>
                  </a:moveTo>
                  <a:cubicBezTo>
                    <a:pt x="86" y="1"/>
                    <a:pt x="0" y="339"/>
                    <a:pt x="246" y="431"/>
                  </a:cubicBezTo>
                  <a:lnTo>
                    <a:pt x="246" y="448"/>
                  </a:lnTo>
                  <a:lnTo>
                    <a:pt x="361" y="481"/>
                  </a:lnTo>
                  <a:lnTo>
                    <a:pt x="410" y="497"/>
                  </a:lnTo>
                  <a:cubicBezTo>
                    <a:pt x="394" y="491"/>
                    <a:pt x="389" y="490"/>
                    <a:pt x="389" y="490"/>
                  </a:cubicBezTo>
                  <a:lnTo>
                    <a:pt x="389" y="490"/>
                  </a:lnTo>
                  <a:cubicBezTo>
                    <a:pt x="390" y="490"/>
                    <a:pt x="416" y="497"/>
                    <a:pt x="427" y="497"/>
                  </a:cubicBezTo>
                  <a:cubicBezTo>
                    <a:pt x="492" y="530"/>
                    <a:pt x="558" y="562"/>
                    <a:pt x="607" y="595"/>
                  </a:cubicBezTo>
                  <a:lnTo>
                    <a:pt x="656" y="628"/>
                  </a:lnTo>
                  <a:lnTo>
                    <a:pt x="689" y="644"/>
                  </a:lnTo>
                  <a:lnTo>
                    <a:pt x="705" y="661"/>
                  </a:lnTo>
                  <a:lnTo>
                    <a:pt x="755" y="710"/>
                  </a:lnTo>
                  <a:cubicBezTo>
                    <a:pt x="804" y="759"/>
                    <a:pt x="853" y="808"/>
                    <a:pt x="902" y="858"/>
                  </a:cubicBezTo>
                  <a:cubicBezTo>
                    <a:pt x="897" y="853"/>
                    <a:pt x="895" y="851"/>
                    <a:pt x="895" y="851"/>
                  </a:cubicBezTo>
                  <a:lnTo>
                    <a:pt x="895" y="851"/>
                  </a:lnTo>
                  <a:cubicBezTo>
                    <a:pt x="894" y="851"/>
                    <a:pt x="902" y="862"/>
                    <a:pt x="902" y="874"/>
                  </a:cubicBezTo>
                  <a:lnTo>
                    <a:pt x="935" y="923"/>
                  </a:lnTo>
                  <a:cubicBezTo>
                    <a:pt x="951" y="956"/>
                    <a:pt x="968" y="972"/>
                    <a:pt x="984" y="1005"/>
                  </a:cubicBezTo>
                  <a:lnTo>
                    <a:pt x="1017" y="1054"/>
                  </a:lnTo>
                  <a:cubicBezTo>
                    <a:pt x="1017" y="1087"/>
                    <a:pt x="1033" y="1120"/>
                    <a:pt x="1050" y="1169"/>
                  </a:cubicBezTo>
                  <a:cubicBezTo>
                    <a:pt x="1050" y="1202"/>
                    <a:pt x="1066" y="1235"/>
                    <a:pt x="1066" y="1267"/>
                  </a:cubicBezTo>
                  <a:lnTo>
                    <a:pt x="1066" y="1284"/>
                  </a:lnTo>
                  <a:lnTo>
                    <a:pt x="1066" y="1349"/>
                  </a:lnTo>
                  <a:cubicBezTo>
                    <a:pt x="1082" y="1415"/>
                    <a:pt x="1082" y="1497"/>
                    <a:pt x="1066" y="1579"/>
                  </a:cubicBezTo>
                  <a:cubicBezTo>
                    <a:pt x="1066" y="1710"/>
                    <a:pt x="1181" y="1808"/>
                    <a:pt x="1296" y="1808"/>
                  </a:cubicBezTo>
                  <a:cubicBezTo>
                    <a:pt x="1427" y="1808"/>
                    <a:pt x="1525" y="1710"/>
                    <a:pt x="1541" y="1595"/>
                  </a:cubicBezTo>
                  <a:cubicBezTo>
                    <a:pt x="1640" y="841"/>
                    <a:pt x="1066" y="202"/>
                    <a:pt x="361" y="5"/>
                  </a:cubicBezTo>
                  <a:cubicBezTo>
                    <a:pt x="345" y="2"/>
                    <a:pt x="330" y="1"/>
                    <a:pt x="3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4" name="Google Shape;3104;p51"/>
          <p:cNvGrpSpPr/>
          <p:nvPr/>
        </p:nvGrpSpPr>
        <p:grpSpPr>
          <a:xfrm>
            <a:off x="7424574" y="1799107"/>
            <a:ext cx="510783" cy="511826"/>
            <a:chOff x="1190200" y="238125"/>
            <a:chExt cx="5212075" cy="5212075"/>
          </a:xfrm>
        </p:grpSpPr>
        <p:sp>
          <p:nvSpPr>
            <p:cNvPr id="3105" name="Google Shape;3105;p51"/>
            <p:cNvSpPr/>
            <p:nvPr/>
          </p:nvSpPr>
          <p:spPr>
            <a:xfrm>
              <a:off x="1190200" y="238125"/>
              <a:ext cx="5212075" cy="5212075"/>
            </a:xfrm>
            <a:custGeom>
              <a:avLst/>
              <a:gdLst/>
              <a:ahLst/>
              <a:cxnLst/>
              <a:rect l="l" t="t" r="r" b="b"/>
              <a:pathLst>
                <a:path w="208483" h="208483" extrusionOk="0">
                  <a:moveTo>
                    <a:pt x="104241" y="0"/>
                  </a:moveTo>
                  <a:cubicBezTo>
                    <a:pt x="46667" y="0"/>
                    <a:pt x="0" y="46667"/>
                    <a:pt x="0" y="104241"/>
                  </a:cubicBezTo>
                  <a:cubicBezTo>
                    <a:pt x="0" y="161816"/>
                    <a:pt x="46667" y="208483"/>
                    <a:pt x="104241" y="208483"/>
                  </a:cubicBezTo>
                  <a:cubicBezTo>
                    <a:pt x="161816" y="208483"/>
                    <a:pt x="208482" y="161816"/>
                    <a:pt x="208482" y="104241"/>
                  </a:cubicBezTo>
                  <a:cubicBezTo>
                    <a:pt x="208482" y="46667"/>
                    <a:pt x="161816" y="0"/>
                    <a:pt x="104241" y="0"/>
                  </a:cubicBezTo>
                  <a:close/>
                </a:path>
              </a:pathLst>
            </a:custGeom>
            <a:solidFill>
              <a:schemeClr val="accent5"/>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51"/>
            <p:cNvSpPr/>
            <p:nvPr/>
          </p:nvSpPr>
          <p:spPr>
            <a:xfrm>
              <a:off x="2368338" y="1220419"/>
              <a:ext cx="2856522" cy="3247339"/>
            </a:xfrm>
            <a:custGeom>
              <a:avLst/>
              <a:gdLst/>
              <a:ahLst/>
              <a:cxnLst/>
              <a:rect l="l" t="t" r="r" b="b"/>
              <a:pathLst>
                <a:path w="130928" h="148841" extrusionOk="0">
                  <a:moveTo>
                    <a:pt x="70184" y="0"/>
                  </a:moveTo>
                  <a:cubicBezTo>
                    <a:pt x="67749" y="0"/>
                    <a:pt x="65781" y="1968"/>
                    <a:pt x="65781" y="4370"/>
                  </a:cubicBezTo>
                  <a:lnTo>
                    <a:pt x="65781" y="100105"/>
                  </a:lnTo>
                  <a:cubicBezTo>
                    <a:pt x="65781" y="106844"/>
                    <a:pt x="61744" y="112915"/>
                    <a:pt x="55507" y="115483"/>
                  </a:cubicBezTo>
                  <a:cubicBezTo>
                    <a:pt x="53445" y="116348"/>
                    <a:pt x="51279" y="116767"/>
                    <a:pt x="49132" y="116767"/>
                  </a:cubicBezTo>
                  <a:cubicBezTo>
                    <a:pt x="44819" y="116767"/>
                    <a:pt x="40578" y="115076"/>
                    <a:pt x="37394" y="111914"/>
                  </a:cubicBezTo>
                  <a:cubicBezTo>
                    <a:pt x="32624" y="107177"/>
                    <a:pt x="31156" y="100039"/>
                    <a:pt x="33691" y="93801"/>
                  </a:cubicBezTo>
                  <a:cubicBezTo>
                    <a:pt x="36260" y="87563"/>
                    <a:pt x="42297" y="83493"/>
                    <a:pt x="49035" y="83460"/>
                  </a:cubicBezTo>
                  <a:cubicBezTo>
                    <a:pt x="51437" y="83460"/>
                    <a:pt x="53405" y="81492"/>
                    <a:pt x="53405" y="79090"/>
                  </a:cubicBezTo>
                  <a:lnTo>
                    <a:pt x="53405" y="55740"/>
                  </a:lnTo>
                  <a:cubicBezTo>
                    <a:pt x="53405" y="53305"/>
                    <a:pt x="51437" y="51370"/>
                    <a:pt x="49035" y="51370"/>
                  </a:cubicBezTo>
                  <a:cubicBezTo>
                    <a:pt x="21983" y="51370"/>
                    <a:pt x="0" y="73253"/>
                    <a:pt x="0" y="100105"/>
                  </a:cubicBezTo>
                  <a:cubicBezTo>
                    <a:pt x="0" y="126991"/>
                    <a:pt x="21949" y="148840"/>
                    <a:pt x="49002" y="148840"/>
                  </a:cubicBezTo>
                  <a:cubicBezTo>
                    <a:pt x="76021" y="148840"/>
                    <a:pt x="98037" y="126991"/>
                    <a:pt x="98037" y="100105"/>
                  </a:cubicBezTo>
                  <a:lnTo>
                    <a:pt x="98037" y="57742"/>
                  </a:lnTo>
                  <a:cubicBezTo>
                    <a:pt x="106751" y="62347"/>
                    <a:pt x="116484" y="64780"/>
                    <a:pt x="126356" y="64780"/>
                  </a:cubicBezTo>
                  <a:cubicBezTo>
                    <a:pt x="126423" y="64780"/>
                    <a:pt x="126490" y="64780"/>
                    <a:pt x="126557" y="64780"/>
                  </a:cubicBezTo>
                  <a:cubicBezTo>
                    <a:pt x="128959" y="64780"/>
                    <a:pt x="130927" y="62812"/>
                    <a:pt x="130927" y="60410"/>
                  </a:cubicBezTo>
                  <a:lnTo>
                    <a:pt x="130927" y="37094"/>
                  </a:lnTo>
                  <a:cubicBezTo>
                    <a:pt x="130927" y="34658"/>
                    <a:pt x="128959" y="32724"/>
                    <a:pt x="126557" y="32724"/>
                  </a:cubicBezTo>
                  <a:cubicBezTo>
                    <a:pt x="110813" y="32724"/>
                    <a:pt x="98037" y="19981"/>
                    <a:pt x="98037" y="4370"/>
                  </a:cubicBezTo>
                  <a:cubicBezTo>
                    <a:pt x="98037" y="1968"/>
                    <a:pt x="96069" y="0"/>
                    <a:pt x="9366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51"/>
          <p:cNvGrpSpPr/>
          <p:nvPr/>
        </p:nvGrpSpPr>
        <p:grpSpPr>
          <a:xfrm>
            <a:off x="6594446" y="1809979"/>
            <a:ext cx="500808" cy="500844"/>
            <a:chOff x="4211985" y="3817357"/>
            <a:chExt cx="356498" cy="356498"/>
          </a:xfrm>
        </p:grpSpPr>
        <p:sp>
          <p:nvSpPr>
            <p:cNvPr id="3108" name="Google Shape;3108;p51"/>
            <p:cNvSpPr/>
            <p:nvPr/>
          </p:nvSpPr>
          <p:spPr>
            <a:xfrm>
              <a:off x="4211985" y="3817357"/>
              <a:ext cx="356498" cy="356498"/>
            </a:xfrm>
            <a:custGeom>
              <a:avLst/>
              <a:gdLst/>
              <a:ahLst/>
              <a:cxnLst/>
              <a:rect l="l" t="t" r="r" b="b"/>
              <a:pathLst>
                <a:path w="13599" h="13599" extrusionOk="0">
                  <a:moveTo>
                    <a:pt x="6800" y="0"/>
                  </a:moveTo>
                  <a:cubicBezTo>
                    <a:pt x="3047" y="0"/>
                    <a:pt x="1" y="3046"/>
                    <a:pt x="1" y="6799"/>
                  </a:cubicBezTo>
                  <a:cubicBezTo>
                    <a:pt x="1" y="10552"/>
                    <a:pt x="3047" y="13598"/>
                    <a:pt x="6800" y="13598"/>
                  </a:cubicBezTo>
                  <a:cubicBezTo>
                    <a:pt x="10553" y="13598"/>
                    <a:pt x="13599" y="10552"/>
                    <a:pt x="13599" y="6799"/>
                  </a:cubicBezTo>
                  <a:cubicBezTo>
                    <a:pt x="13599" y="3046"/>
                    <a:pt x="10553" y="0"/>
                    <a:pt x="6800" y="0"/>
                  </a:cubicBezTo>
                  <a:close/>
                </a:path>
              </a:pathLst>
            </a:custGeom>
            <a:solidFill>
              <a:schemeClr val="l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51"/>
            <p:cNvSpPr/>
            <p:nvPr/>
          </p:nvSpPr>
          <p:spPr>
            <a:xfrm>
              <a:off x="4288061" y="3909555"/>
              <a:ext cx="227756" cy="187463"/>
            </a:xfrm>
            <a:custGeom>
              <a:avLst/>
              <a:gdLst/>
              <a:ahLst/>
              <a:cxnLst/>
              <a:rect l="l" t="t" r="r" b="b"/>
              <a:pathLst>
                <a:path w="8688" h="7151" extrusionOk="0">
                  <a:moveTo>
                    <a:pt x="5678" y="0"/>
                  </a:moveTo>
                  <a:cubicBezTo>
                    <a:pt x="4639" y="0"/>
                    <a:pt x="3643" y="810"/>
                    <a:pt x="3652" y="2026"/>
                  </a:cubicBezTo>
                  <a:lnTo>
                    <a:pt x="3652" y="2070"/>
                  </a:lnTo>
                  <a:lnTo>
                    <a:pt x="3551" y="2070"/>
                  </a:lnTo>
                  <a:cubicBezTo>
                    <a:pt x="3219" y="2012"/>
                    <a:pt x="2887" y="1940"/>
                    <a:pt x="2570" y="1839"/>
                  </a:cubicBezTo>
                  <a:cubicBezTo>
                    <a:pt x="1819" y="1579"/>
                    <a:pt x="1155" y="1160"/>
                    <a:pt x="592" y="612"/>
                  </a:cubicBezTo>
                  <a:lnTo>
                    <a:pt x="390" y="410"/>
                  </a:lnTo>
                  <a:cubicBezTo>
                    <a:pt x="375" y="395"/>
                    <a:pt x="358" y="388"/>
                    <a:pt x="342" y="388"/>
                  </a:cubicBezTo>
                  <a:cubicBezTo>
                    <a:pt x="312" y="388"/>
                    <a:pt x="284" y="410"/>
                    <a:pt x="275" y="438"/>
                  </a:cubicBezTo>
                  <a:lnTo>
                    <a:pt x="202" y="727"/>
                  </a:lnTo>
                  <a:cubicBezTo>
                    <a:pt x="0" y="1492"/>
                    <a:pt x="318" y="2301"/>
                    <a:pt x="982" y="2734"/>
                  </a:cubicBezTo>
                  <a:cubicBezTo>
                    <a:pt x="852" y="2734"/>
                    <a:pt x="708" y="2719"/>
                    <a:pt x="578" y="2690"/>
                  </a:cubicBezTo>
                  <a:lnTo>
                    <a:pt x="332" y="2633"/>
                  </a:lnTo>
                  <a:cubicBezTo>
                    <a:pt x="327" y="2631"/>
                    <a:pt x="321" y="2630"/>
                    <a:pt x="315" y="2630"/>
                  </a:cubicBezTo>
                  <a:cubicBezTo>
                    <a:pt x="278" y="2630"/>
                    <a:pt x="246" y="2667"/>
                    <a:pt x="246" y="2705"/>
                  </a:cubicBezTo>
                  <a:lnTo>
                    <a:pt x="289" y="2950"/>
                  </a:lnTo>
                  <a:cubicBezTo>
                    <a:pt x="390" y="3513"/>
                    <a:pt x="751" y="3990"/>
                    <a:pt x="1256" y="4221"/>
                  </a:cubicBezTo>
                  <a:cubicBezTo>
                    <a:pt x="1314" y="4249"/>
                    <a:pt x="1299" y="4336"/>
                    <a:pt x="1242" y="4350"/>
                  </a:cubicBezTo>
                  <a:lnTo>
                    <a:pt x="967" y="4350"/>
                  </a:lnTo>
                  <a:cubicBezTo>
                    <a:pt x="910" y="4365"/>
                    <a:pt x="881" y="4408"/>
                    <a:pt x="910" y="4452"/>
                  </a:cubicBezTo>
                  <a:lnTo>
                    <a:pt x="1040" y="4697"/>
                  </a:lnTo>
                  <a:cubicBezTo>
                    <a:pt x="1314" y="5173"/>
                    <a:pt x="1790" y="5491"/>
                    <a:pt x="2324" y="5563"/>
                  </a:cubicBezTo>
                  <a:cubicBezTo>
                    <a:pt x="2382" y="5577"/>
                    <a:pt x="2397" y="5650"/>
                    <a:pt x="2353" y="5693"/>
                  </a:cubicBezTo>
                  <a:cubicBezTo>
                    <a:pt x="1891" y="6025"/>
                    <a:pt x="1357" y="6256"/>
                    <a:pt x="794" y="6357"/>
                  </a:cubicBezTo>
                  <a:lnTo>
                    <a:pt x="188" y="6458"/>
                  </a:lnTo>
                  <a:cubicBezTo>
                    <a:pt x="116" y="6472"/>
                    <a:pt x="116" y="6559"/>
                    <a:pt x="174" y="6588"/>
                  </a:cubicBezTo>
                  <a:lnTo>
                    <a:pt x="751" y="6804"/>
                  </a:lnTo>
                  <a:cubicBezTo>
                    <a:pt x="1328" y="7035"/>
                    <a:pt x="1949" y="7151"/>
                    <a:pt x="2570" y="7151"/>
                  </a:cubicBezTo>
                  <a:cubicBezTo>
                    <a:pt x="5385" y="7136"/>
                    <a:pt x="7680" y="4870"/>
                    <a:pt x="7694" y="2055"/>
                  </a:cubicBezTo>
                  <a:lnTo>
                    <a:pt x="7694" y="2026"/>
                  </a:lnTo>
                  <a:lnTo>
                    <a:pt x="7694" y="1983"/>
                  </a:lnTo>
                  <a:lnTo>
                    <a:pt x="7694" y="1969"/>
                  </a:lnTo>
                  <a:cubicBezTo>
                    <a:pt x="7896" y="1839"/>
                    <a:pt x="8070" y="1680"/>
                    <a:pt x="8243" y="1507"/>
                  </a:cubicBezTo>
                  <a:lnTo>
                    <a:pt x="8647" y="1088"/>
                  </a:lnTo>
                  <a:cubicBezTo>
                    <a:pt x="8687" y="1048"/>
                    <a:pt x="8653" y="971"/>
                    <a:pt x="8591" y="971"/>
                  </a:cubicBezTo>
                  <a:cubicBezTo>
                    <a:pt x="8586" y="971"/>
                    <a:pt x="8580" y="971"/>
                    <a:pt x="8575" y="973"/>
                  </a:cubicBezTo>
                  <a:lnTo>
                    <a:pt x="8012" y="1117"/>
                  </a:lnTo>
                  <a:lnTo>
                    <a:pt x="7824" y="1146"/>
                  </a:lnTo>
                  <a:cubicBezTo>
                    <a:pt x="7820" y="1147"/>
                    <a:pt x="7816" y="1147"/>
                    <a:pt x="7812" y="1147"/>
                  </a:cubicBezTo>
                  <a:cubicBezTo>
                    <a:pt x="7761" y="1147"/>
                    <a:pt x="7728" y="1070"/>
                    <a:pt x="7781" y="1030"/>
                  </a:cubicBezTo>
                  <a:cubicBezTo>
                    <a:pt x="7839" y="973"/>
                    <a:pt x="7896" y="915"/>
                    <a:pt x="7954" y="857"/>
                  </a:cubicBezTo>
                  <a:lnTo>
                    <a:pt x="8402" y="366"/>
                  </a:lnTo>
                  <a:cubicBezTo>
                    <a:pt x="8439" y="329"/>
                    <a:pt x="8401" y="259"/>
                    <a:pt x="8353" y="259"/>
                  </a:cubicBezTo>
                  <a:cubicBezTo>
                    <a:pt x="8346" y="259"/>
                    <a:pt x="8338" y="261"/>
                    <a:pt x="8330" y="265"/>
                  </a:cubicBezTo>
                  <a:lnTo>
                    <a:pt x="7709" y="467"/>
                  </a:lnTo>
                  <a:cubicBezTo>
                    <a:pt x="7521" y="525"/>
                    <a:pt x="7334" y="583"/>
                    <a:pt x="7131" y="612"/>
                  </a:cubicBezTo>
                  <a:cubicBezTo>
                    <a:pt x="7117" y="612"/>
                    <a:pt x="7088" y="597"/>
                    <a:pt x="7074" y="583"/>
                  </a:cubicBezTo>
                  <a:cubicBezTo>
                    <a:pt x="6667" y="180"/>
                    <a:pt x="6168" y="0"/>
                    <a:pt x="567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51"/>
          <p:cNvGrpSpPr/>
          <p:nvPr/>
        </p:nvGrpSpPr>
        <p:grpSpPr>
          <a:xfrm flipH="1">
            <a:off x="553018" y="1138848"/>
            <a:ext cx="411041" cy="411041"/>
            <a:chOff x="6290200" y="1110775"/>
            <a:chExt cx="189350" cy="189350"/>
          </a:xfrm>
        </p:grpSpPr>
        <p:sp>
          <p:nvSpPr>
            <p:cNvPr id="3111" name="Google Shape;3111;p51"/>
            <p:cNvSpPr/>
            <p:nvPr/>
          </p:nvSpPr>
          <p:spPr>
            <a:xfrm>
              <a:off x="6382400" y="1110775"/>
              <a:ext cx="4950" cy="81975"/>
            </a:xfrm>
            <a:custGeom>
              <a:avLst/>
              <a:gdLst/>
              <a:ahLst/>
              <a:cxnLst/>
              <a:rect l="l" t="t" r="r" b="b"/>
              <a:pathLst>
                <a:path w="198" h="3279" extrusionOk="0">
                  <a:moveTo>
                    <a:pt x="99" y="1"/>
                  </a:moveTo>
                  <a:cubicBezTo>
                    <a:pt x="33" y="542"/>
                    <a:pt x="1" y="1099"/>
                    <a:pt x="17" y="1640"/>
                  </a:cubicBezTo>
                  <a:cubicBezTo>
                    <a:pt x="1" y="2181"/>
                    <a:pt x="33" y="2738"/>
                    <a:pt x="99" y="3279"/>
                  </a:cubicBezTo>
                  <a:cubicBezTo>
                    <a:pt x="164" y="2738"/>
                    <a:pt x="197" y="2181"/>
                    <a:pt x="197" y="1640"/>
                  </a:cubicBezTo>
                  <a:cubicBezTo>
                    <a:pt x="197" y="1099"/>
                    <a:pt x="164" y="542"/>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51"/>
            <p:cNvSpPr/>
            <p:nvPr/>
          </p:nvSpPr>
          <p:spPr>
            <a:xfrm>
              <a:off x="6382400" y="1218150"/>
              <a:ext cx="4950" cy="81975"/>
            </a:xfrm>
            <a:custGeom>
              <a:avLst/>
              <a:gdLst/>
              <a:ahLst/>
              <a:cxnLst/>
              <a:rect l="l" t="t" r="r" b="b"/>
              <a:pathLst>
                <a:path w="198" h="3279" extrusionOk="0">
                  <a:moveTo>
                    <a:pt x="99" y="0"/>
                  </a:moveTo>
                  <a:cubicBezTo>
                    <a:pt x="33" y="541"/>
                    <a:pt x="1" y="1098"/>
                    <a:pt x="17" y="1639"/>
                  </a:cubicBezTo>
                  <a:cubicBezTo>
                    <a:pt x="1" y="2197"/>
                    <a:pt x="33" y="2738"/>
                    <a:pt x="99" y="3278"/>
                  </a:cubicBezTo>
                  <a:cubicBezTo>
                    <a:pt x="164" y="2738"/>
                    <a:pt x="197" y="2197"/>
                    <a:pt x="197" y="1639"/>
                  </a:cubicBezTo>
                  <a:cubicBezTo>
                    <a:pt x="197" y="1098"/>
                    <a:pt x="164" y="541"/>
                    <a:pt x="9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51"/>
            <p:cNvSpPr/>
            <p:nvPr/>
          </p:nvSpPr>
          <p:spPr>
            <a:xfrm>
              <a:off x="6290200" y="1203400"/>
              <a:ext cx="81975" cy="4525"/>
            </a:xfrm>
            <a:custGeom>
              <a:avLst/>
              <a:gdLst/>
              <a:ahLst/>
              <a:cxnLst/>
              <a:rect l="l" t="t" r="r" b="b"/>
              <a:pathLst>
                <a:path w="3279" h="181" extrusionOk="0">
                  <a:moveTo>
                    <a:pt x="1640" y="0"/>
                  </a:moveTo>
                  <a:cubicBezTo>
                    <a:pt x="1099" y="0"/>
                    <a:pt x="541" y="17"/>
                    <a:pt x="1" y="82"/>
                  </a:cubicBezTo>
                  <a:cubicBezTo>
                    <a:pt x="541" y="148"/>
                    <a:pt x="1099" y="180"/>
                    <a:pt x="1640" y="180"/>
                  </a:cubicBezTo>
                  <a:cubicBezTo>
                    <a:pt x="2181" y="180"/>
                    <a:pt x="2738" y="148"/>
                    <a:pt x="3279" y="82"/>
                  </a:cubicBezTo>
                  <a:cubicBezTo>
                    <a:pt x="2738" y="17"/>
                    <a:pt x="2181" y="0"/>
                    <a:pt x="164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51"/>
            <p:cNvSpPr/>
            <p:nvPr/>
          </p:nvSpPr>
          <p:spPr>
            <a:xfrm>
              <a:off x="6397575" y="1203400"/>
              <a:ext cx="81975" cy="4525"/>
            </a:xfrm>
            <a:custGeom>
              <a:avLst/>
              <a:gdLst/>
              <a:ahLst/>
              <a:cxnLst/>
              <a:rect l="l" t="t" r="r" b="b"/>
              <a:pathLst>
                <a:path w="3279" h="181" extrusionOk="0">
                  <a:moveTo>
                    <a:pt x="1639" y="0"/>
                  </a:moveTo>
                  <a:cubicBezTo>
                    <a:pt x="1098" y="0"/>
                    <a:pt x="541" y="17"/>
                    <a:pt x="0" y="82"/>
                  </a:cubicBezTo>
                  <a:cubicBezTo>
                    <a:pt x="541" y="148"/>
                    <a:pt x="1098" y="180"/>
                    <a:pt x="1639" y="180"/>
                  </a:cubicBezTo>
                  <a:cubicBezTo>
                    <a:pt x="2180" y="180"/>
                    <a:pt x="2737" y="148"/>
                    <a:pt x="3278" y="82"/>
                  </a:cubicBezTo>
                  <a:cubicBezTo>
                    <a:pt x="2737" y="17"/>
                    <a:pt x="2180" y="0"/>
                    <a:pt x="163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5" name="Google Shape;3115;p51"/>
          <p:cNvGrpSpPr/>
          <p:nvPr/>
        </p:nvGrpSpPr>
        <p:grpSpPr>
          <a:xfrm flipH="1">
            <a:off x="2240208" y="499603"/>
            <a:ext cx="205575" cy="205575"/>
            <a:chOff x="5537425" y="1141100"/>
            <a:chExt cx="94700" cy="94700"/>
          </a:xfrm>
        </p:grpSpPr>
        <p:sp>
          <p:nvSpPr>
            <p:cNvPr id="3116" name="Google Shape;3116;p51"/>
            <p:cNvSpPr/>
            <p:nvPr/>
          </p:nvSpPr>
          <p:spPr>
            <a:xfrm>
              <a:off x="5582500" y="1141100"/>
              <a:ext cx="4525" cy="41000"/>
            </a:xfrm>
            <a:custGeom>
              <a:avLst/>
              <a:gdLst/>
              <a:ahLst/>
              <a:cxnLst/>
              <a:rect l="l" t="t" r="r" b="b"/>
              <a:pathLst>
                <a:path w="181" h="1640"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51"/>
            <p:cNvSpPr/>
            <p:nvPr/>
          </p:nvSpPr>
          <p:spPr>
            <a:xfrm>
              <a:off x="5582500" y="1194775"/>
              <a:ext cx="4525" cy="41025"/>
            </a:xfrm>
            <a:custGeom>
              <a:avLst/>
              <a:gdLst/>
              <a:ahLst/>
              <a:cxnLst/>
              <a:rect l="l" t="t" r="r" b="b"/>
              <a:pathLst>
                <a:path w="181" h="1641" extrusionOk="0">
                  <a:moveTo>
                    <a:pt x="99" y="1"/>
                  </a:moveTo>
                  <a:cubicBezTo>
                    <a:pt x="33" y="263"/>
                    <a:pt x="1" y="542"/>
                    <a:pt x="1" y="820"/>
                  </a:cubicBezTo>
                  <a:cubicBezTo>
                    <a:pt x="1" y="1099"/>
                    <a:pt x="33" y="1378"/>
                    <a:pt x="99" y="1640"/>
                  </a:cubicBezTo>
                  <a:cubicBezTo>
                    <a:pt x="165" y="1378"/>
                    <a:pt x="181" y="1099"/>
                    <a:pt x="181" y="820"/>
                  </a:cubicBezTo>
                  <a:cubicBezTo>
                    <a:pt x="181" y="542"/>
                    <a:pt x="165" y="263"/>
                    <a:pt x="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51"/>
            <p:cNvSpPr/>
            <p:nvPr/>
          </p:nvSpPr>
          <p:spPr>
            <a:xfrm>
              <a:off x="5537425" y="1186175"/>
              <a:ext cx="41000" cy="4525"/>
            </a:xfrm>
            <a:custGeom>
              <a:avLst/>
              <a:gdLst/>
              <a:ahLst/>
              <a:cxnLst/>
              <a:rect l="l" t="t" r="r" b="b"/>
              <a:pathLst>
                <a:path w="1640" h="181" extrusionOk="0">
                  <a:moveTo>
                    <a:pt x="820" y="1"/>
                  </a:moveTo>
                  <a:cubicBezTo>
                    <a:pt x="542" y="1"/>
                    <a:pt x="279" y="33"/>
                    <a:pt x="1" y="99"/>
                  </a:cubicBezTo>
                  <a:cubicBezTo>
                    <a:pt x="279" y="148"/>
                    <a:pt x="542"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51"/>
            <p:cNvSpPr/>
            <p:nvPr/>
          </p:nvSpPr>
          <p:spPr>
            <a:xfrm>
              <a:off x="5591100" y="1186175"/>
              <a:ext cx="41025" cy="4525"/>
            </a:xfrm>
            <a:custGeom>
              <a:avLst/>
              <a:gdLst/>
              <a:ahLst/>
              <a:cxnLst/>
              <a:rect l="l" t="t" r="r" b="b"/>
              <a:pathLst>
                <a:path w="1641" h="181" extrusionOk="0">
                  <a:moveTo>
                    <a:pt x="820" y="1"/>
                  </a:moveTo>
                  <a:cubicBezTo>
                    <a:pt x="558" y="1"/>
                    <a:pt x="280" y="33"/>
                    <a:pt x="1" y="99"/>
                  </a:cubicBezTo>
                  <a:cubicBezTo>
                    <a:pt x="280" y="148"/>
                    <a:pt x="558" y="181"/>
                    <a:pt x="820" y="181"/>
                  </a:cubicBezTo>
                  <a:cubicBezTo>
                    <a:pt x="1099" y="181"/>
                    <a:pt x="1378" y="148"/>
                    <a:pt x="1640" y="99"/>
                  </a:cubicBezTo>
                  <a:cubicBezTo>
                    <a:pt x="1378" y="33"/>
                    <a:pt x="1099" y="1"/>
                    <a:pt x="82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0" name="Google Shape;3120;p51"/>
          <p:cNvGrpSpPr/>
          <p:nvPr/>
        </p:nvGrpSpPr>
        <p:grpSpPr>
          <a:xfrm flipH="1">
            <a:off x="3660163" y="1590796"/>
            <a:ext cx="409876" cy="409822"/>
            <a:chOff x="1335500" y="1010800"/>
            <a:chExt cx="189775" cy="189750"/>
          </a:xfrm>
        </p:grpSpPr>
        <p:sp>
          <p:nvSpPr>
            <p:cNvPr id="3121" name="Google Shape;3121;p51"/>
            <p:cNvSpPr/>
            <p:nvPr/>
          </p:nvSpPr>
          <p:spPr>
            <a:xfrm>
              <a:off x="1428125" y="1010800"/>
              <a:ext cx="4525" cy="81975"/>
            </a:xfrm>
            <a:custGeom>
              <a:avLst/>
              <a:gdLst/>
              <a:ahLst/>
              <a:cxnLst/>
              <a:rect l="l" t="t" r="r" b="b"/>
              <a:pathLst>
                <a:path w="181" h="3279" extrusionOk="0">
                  <a:moveTo>
                    <a:pt x="82" y="0"/>
                  </a:moveTo>
                  <a:cubicBezTo>
                    <a:pt x="33" y="541"/>
                    <a:pt x="0" y="1098"/>
                    <a:pt x="0" y="1639"/>
                  </a:cubicBezTo>
                  <a:cubicBezTo>
                    <a:pt x="0" y="2197"/>
                    <a:pt x="33" y="2738"/>
                    <a:pt x="82" y="3278"/>
                  </a:cubicBezTo>
                  <a:cubicBezTo>
                    <a:pt x="148" y="2738"/>
                    <a:pt x="181" y="2197"/>
                    <a:pt x="181" y="1639"/>
                  </a:cubicBezTo>
                  <a:cubicBezTo>
                    <a:pt x="181" y="1098"/>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51"/>
            <p:cNvSpPr/>
            <p:nvPr/>
          </p:nvSpPr>
          <p:spPr>
            <a:xfrm>
              <a:off x="1428125" y="1118575"/>
              <a:ext cx="4525" cy="81975"/>
            </a:xfrm>
            <a:custGeom>
              <a:avLst/>
              <a:gdLst/>
              <a:ahLst/>
              <a:cxnLst/>
              <a:rect l="l" t="t" r="r" b="b"/>
              <a:pathLst>
                <a:path w="181" h="3279" extrusionOk="0">
                  <a:moveTo>
                    <a:pt x="82" y="0"/>
                  </a:moveTo>
                  <a:cubicBezTo>
                    <a:pt x="33" y="541"/>
                    <a:pt x="0" y="1082"/>
                    <a:pt x="0" y="1639"/>
                  </a:cubicBezTo>
                  <a:cubicBezTo>
                    <a:pt x="0" y="2180"/>
                    <a:pt x="33" y="2721"/>
                    <a:pt x="82" y="3278"/>
                  </a:cubicBezTo>
                  <a:cubicBezTo>
                    <a:pt x="148" y="2721"/>
                    <a:pt x="181" y="2180"/>
                    <a:pt x="181" y="1639"/>
                  </a:cubicBezTo>
                  <a:cubicBezTo>
                    <a:pt x="181" y="1082"/>
                    <a:pt x="148" y="541"/>
                    <a:pt x="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51"/>
            <p:cNvSpPr/>
            <p:nvPr/>
          </p:nvSpPr>
          <p:spPr>
            <a:xfrm>
              <a:off x="1335500" y="1103400"/>
              <a:ext cx="82000" cy="4525"/>
            </a:xfrm>
            <a:custGeom>
              <a:avLst/>
              <a:gdLst/>
              <a:ahLst/>
              <a:cxnLst/>
              <a:rect l="l" t="t" r="r" b="b"/>
              <a:pathLst>
                <a:path w="3280" h="181" extrusionOk="0">
                  <a:moveTo>
                    <a:pt x="1640" y="1"/>
                  </a:moveTo>
                  <a:cubicBezTo>
                    <a:pt x="1099" y="1"/>
                    <a:pt x="558" y="33"/>
                    <a:pt x="1" y="99"/>
                  </a:cubicBezTo>
                  <a:cubicBezTo>
                    <a:pt x="558" y="148"/>
                    <a:pt x="1099" y="181"/>
                    <a:pt x="1640" y="181"/>
                  </a:cubicBezTo>
                  <a:cubicBezTo>
                    <a:pt x="2197" y="181"/>
                    <a:pt x="2738" y="148"/>
                    <a:pt x="3279" y="99"/>
                  </a:cubicBezTo>
                  <a:cubicBezTo>
                    <a:pt x="2738" y="33"/>
                    <a:pt x="2197"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51"/>
            <p:cNvSpPr/>
            <p:nvPr/>
          </p:nvSpPr>
          <p:spPr>
            <a:xfrm>
              <a:off x="1443275" y="1103400"/>
              <a:ext cx="82000" cy="4525"/>
            </a:xfrm>
            <a:custGeom>
              <a:avLst/>
              <a:gdLst/>
              <a:ahLst/>
              <a:cxnLst/>
              <a:rect l="l" t="t" r="r" b="b"/>
              <a:pathLst>
                <a:path w="3280" h="181" extrusionOk="0">
                  <a:moveTo>
                    <a:pt x="1640" y="1"/>
                  </a:moveTo>
                  <a:cubicBezTo>
                    <a:pt x="1083" y="1"/>
                    <a:pt x="542" y="33"/>
                    <a:pt x="1" y="99"/>
                  </a:cubicBezTo>
                  <a:cubicBezTo>
                    <a:pt x="542" y="148"/>
                    <a:pt x="1083" y="181"/>
                    <a:pt x="1640" y="181"/>
                  </a:cubicBezTo>
                  <a:cubicBezTo>
                    <a:pt x="2181" y="181"/>
                    <a:pt x="2722" y="148"/>
                    <a:pt x="3279" y="99"/>
                  </a:cubicBezTo>
                  <a:cubicBezTo>
                    <a:pt x="2722" y="33"/>
                    <a:pt x="2181" y="1"/>
                    <a:pt x="16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25" name="Google Shape;3125;p51"/>
          <p:cNvSpPr/>
          <p:nvPr/>
        </p:nvSpPr>
        <p:spPr>
          <a:xfrm flipH="1">
            <a:off x="4203910" y="908781"/>
            <a:ext cx="36339" cy="36339"/>
          </a:xfrm>
          <a:custGeom>
            <a:avLst/>
            <a:gdLst/>
            <a:ahLst/>
            <a:cxnLst/>
            <a:rect l="l" t="t" r="r" b="b"/>
            <a:pathLst>
              <a:path w="673" h="673" extrusionOk="0">
                <a:moveTo>
                  <a:pt x="328" y="0"/>
                </a:moveTo>
                <a:cubicBezTo>
                  <a:pt x="148" y="0"/>
                  <a:pt x="0" y="164"/>
                  <a:pt x="0" y="344"/>
                </a:cubicBezTo>
                <a:cubicBezTo>
                  <a:pt x="0" y="525"/>
                  <a:pt x="148" y="672"/>
                  <a:pt x="328" y="672"/>
                </a:cubicBezTo>
                <a:cubicBezTo>
                  <a:pt x="508" y="672"/>
                  <a:pt x="672" y="525"/>
                  <a:pt x="672" y="344"/>
                </a:cubicBezTo>
                <a:cubicBezTo>
                  <a:pt x="672" y="164"/>
                  <a:pt x="508" y="0"/>
                  <a:pt x="3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51"/>
          <p:cNvSpPr/>
          <p:nvPr/>
        </p:nvSpPr>
        <p:spPr>
          <a:xfrm>
            <a:off x="1391218" y="1215047"/>
            <a:ext cx="36339" cy="36339"/>
          </a:xfrm>
          <a:custGeom>
            <a:avLst/>
            <a:gdLst/>
            <a:ahLst/>
            <a:cxnLst/>
            <a:rect l="l" t="t" r="r" b="b"/>
            <a:pathLst>
              <a:path w="673" h="673" extrusionOk="0">
                <a:moveTo>
                  <a:pt x="329" y="0"/>
                </a:moveTo>
                <a:cubicBezTo>
                  <a:pt x="148" y="0"/>
                  <a:pt x="1" y="148"/>
                  <a:pt x="1" y="328"/>
                </a:cubicBezTo>
                <a:cubicBezTo>
                  <a:pt x="1" y="508"/>
                  <a:pt x="148" y="672"/>
                  <a:pt x="329" y="672"/>
                </a:cubicBezTo>
                <a:cubicBezTo>
                  <a:pt x="525" y="672"/>
                  <a:pt x="673" y="508"/>
                  <a:pt x="673" y="328"/>
                </a:cubicBezTo>
                <a:cubicBezTo>
                  <a:pt x="673" y="148"/>
                  <a:pt x="525" y="0"/>
                  <a:pt x="3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27" name="Google Shape;3127;p51"/>
          <p:cNvGrpSpPr/>
          <p:nvPr/>
        </p:nvGrpSpPr>
        <p:grpSpPr>
          <a:xfrm>
            <a:off x="4934263" y="1809574"/>
            <a:ext cx="501324" cy="501359"/>
            <a:chOff x="2866317" y="3817357"/>
            <a:chExt cx="356865" cy="356865"/>
          </a:xfrm>
        </p:grpSpPr>
        <p:sp>
          <p:nvSpPr>
            <p:cNvPr id="3128" name="Google Shape;3128;p51"/>
            <p:cNvSpPr/>
            <p:nvPr/>
          </p:nvSpPr>
          <p:spPr>
            <a:xfrm>
              <a:off x="2866317" y="3817357"/>
              <a:ext cx="356865" cy="356498"/>
            </a:xfrm>
            <a:custGeom>
              <a:avLst/>
              <a:gdLst/>
              <a:ahLst/>
              <a:cxnLst/>
              <a:rect l="l" t="t" r="r" b="b"/>
              <a:pathLst>
                <a:path w="13613" h="13599" extrusionOk="0">
                  <a:moveTo>
                    <a:pt x="6799" y="0"/>
                  </a:moveTo>
                  <a:cubicBezTo>
                    <a:pt x="3046" y="0"/>
                    <a:pt x="0" y="3046"/>
                    <a:pt x="0" y="6799"/>
                  </a:cubicBezTo>
                  <a:cubicBezTo>
                    <a:pt x="0" y="10552"/>
                    <a:pt x="3046" y="13598"/>
                    <a:pt x="6799" y="13598"/>
                  </a:cubicBezTo>
                  <a:cubicBezTo>
                    <a:pt x="10567" y="13598"/>
                    <a:pt x="13613" y="10552"/>
                    <a:pt x="13613" y="6799"/>
                  </a:cubicBezTo>
                  <a:cubicBezTo>
                    <a:pt x="13613" y="3046"/>
                    <a:pt x="10567" y="0"/>
                    <a:pt x="6799" y="0"/>
                  </a:cubicBezTo>
                  <a:close/>
                </a:path>
              </a:pathLst>
            </a:custGeom>
            <a:solidFill>
              <a:schemeClr val="accent2"/>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51"/>
            <p:cNvSpPr/>
            <p:nvPr/>
          </p:nvSpPr>
          <p:spPr>
            <a:xfrm>
              <a:off x="2928367" y="3894561"/>
              <a:ext cx="194175" cy="279662"/>
            </a:xfrm>
            <a:custGeom>
              <a:avLst/>
              <a:gdLst/>
              <a:ahLst/>
              <a:cxnLst/>
              <a:rect l="l" t="t" r="r" b="b"/>
              <a:pathLst>
                <a:path w="7407" h="10668" extrusionOk="0">
                  <a:moveTo>
                    <a:pt x="6208" y="0"/>
                  </a:moveTo>
                  <a:cubicBezTo>
                    <a:pt x="4086" y="14"/>
                    <a:pt x="2079" y="1732"/>
                    <a:pt x="2079" y="3854"/>
                  </a:cubicBezTo>
                  <a:lnTo>
                    <a:pt x="2079" y="4114"/>
                  </a:lnTo>
                  <a:cubicBezTo>
                    <a:pt x="2079" y="4129"/>
                    <a:pt x="2051" y="4157"/>
                    <a:pt x="2036" y="4157"/>
                  </a:cubicBezTo>
                  <a:lnTo>
                    <a:pt x="174" y="4157"/>
                  </a:lnTo>
                  <a:cubicBezTo>
                    <a:pt x="73" y="4157"/>
                    <a:pt x="1" y="4230"/>
                    <a:pt x="1" y="4331"/>
                  </a:cubicBezTo>
                  <a:lnTo>
                    <a:pt x="1" y="6048"/>
                  </a:lnTo>
                  <a:cubicBezTo>
                    <a:pt x="1" y="6149"/>
                    <a:pt x="73" y="6236"/>
                    <a:pt x="174" y="6236"/>
                  </a:cubicBezTo>
                  <a:lnTo>
                    <a:pt x="2036" y="6236"/>
                  </a:lnTo>
                  <a:cubicBezTo>
                    <a:pt x="2051" y="6236"/>
                    <a:pt x="2079" y="6251"/>
                    <a:pt x="2079" y="6279"/>
                  </a:cubicBezTo>
                  <a:lnTo>
                    <a:pt x="2079" y="10220"/>
                  </a:lnTo>
                  <a:cubicBezTo>
                    <a:pt x="2079" y="10235"/>
                    <a:pt x="2079" y="10249"/>
                    <a:pt x="2108" y="10264"/>
                  </a:cubicBezTo>
                  <a:cubicBezTo>
                    <a:pt x="2743" y="10495"/>
                    <a:pt x="3422" y="10624"/>
                    <a:pt x="4100" y="10668"/>
                  </a:cubicBezTo>
                  <a:cubicBezTo>
                    <a:pt x="4129" y="10668"/>
                    <a:pt x="4144" y="10639"/>
                    <a:pt x="4144" y="10624"/>
                  </a:cubicBezTo>
                  <a:lnTo>
                    <a:pt x="4144" y="6279"/>
                  </a:lnTo>
                  <a:cubicBezTo>
                    <a:pt x="4144" y="6251"/>
                    <a:pt x="4158" y="6236"/>
                    <a:pt x="4187" y="6236"/>
                  </a:cubicBezTo>
                  <a:lnTo>
                    <a:pt x="7218" y="6236"/>
                  </a:lnTo>
                  <a:cubicBezTo>
                    <a:pt x="7319" y="6236"/>
                    <a:pt x="7406" y="6149"/>
                    <a:pt x="7406" y="6048"/>
                  </a:cubicBezTo>
                  <a:lnTo>
                    <a:pt x="7406" y="4331"/>
                  </a:lnTo>
                  <a:cubicBezTo>
                    <a:pt x="7406" y="4230"/>
                    <a:pt x="7319" y="4143"/>
                    <a:pt x="7218" y="4143"/>
                  </a:cubicBezTo>
                  <a:lnTo>
                    <a:pt x="4187" y="4143"/>
                  </a:lnTo>
                  <a:cubicBezTo>
                    <a:pt x="4158" y="4143"/>
                    <a:pt x="4144" y="4129"/>
                    <a:pt x="4144" y="4100"/>
                  </a:cubicBezTo>
                  <a:lnTo>
                    <a:pt x="4144" y="3854"/>
                  </a:lnTo>
                  <a:cubicBezTo>
                    <a:pt x="4144" y="2714"/>
                    <a:pt x="5068" y="2079"/>
                    <a:pt x="6208" y="2079"/>
                  </a:cubicBezTo>
                  <a:lnTo>
                    <a:pt x="7218" y="2079"/>
                  </a:lnTo>
                  <a:cubicBezTo>
                    <a:pt x="7319" y="2079"/>
                    <a:pt x="7406" y="1992"/>
                    <a:pt x="7406" y="1891"/>
                  </a:cubicBezTo>
                  <a:lnTo>
                    <a:pt x="7406" y="173"/>
                  </a:lnTo>
                  <a:cubicBezTo>
                    <a:pt x="7406" y="72"/>
                    <a:pt x="7319" y="0"/>
                    <a:pt x="721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0" name="Google Shape;3130;p51"/>
          <p:cNvGrpSpPr/>
          <p:nvPr/>
        </p:nvGrpSpPr>
        <p:grpSpPr>
          <a:xfrm>
            <a:off x="5877069" y="1918109"/>
            <a:ext cx="284247" cy="284244"/>
            <a:chOff x="935197" y="1793977"/>
            <a:chExt cx="256451" cy="256430"/>
          </a:xfrm>
        </p:grpSpPr>
        <p:sp>
          <p:nvSpPr>
            <p:cNvPr id="3131" name="Google Shape;3131;p51"/>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51"/>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D71F533B-4D80-F1AF-9A01-44285896BEE5}"/>
              </a:ext>
            </a:extLst>
          </p:cNvPr>
          <p:cNvPicPr>
            <a:picLocks noChangeAspect="1"/>
          </p:cNvPicPr>
          <p:nvPr/>
        </p:nvPicPr>
        <p:blipFill>
          <a:blip r:embed="rId3"/>
          <a:stretch>
            <a:fillRect/>
          </a:stretch>
        </p:blipFill>
        <p:spPr>
          <a:xfrm>
            <a:off x="4591993" y="3599412"/>
            <a:ext cx="4166246" cy="123690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pic>
        <p:nvPicPr>
          <p:cNvPr id="3" name="Picture 2">
            <a:extLst>
              <a:ext uri="{FF2B5EF4-FFF2-40B4-BE49-F238E27FC236}">
                <a16:creationId xmlns:a16="http://schemas.microsoft.com/office/drawing/2014/main" id="{8520176F-A8EC-3CD3-3AB9-1E8DEDD46C2A}"/>
              </a:ext>
            </a:extLst>
          </p:cNvPr>
          <p:cNvPicPr>
            <a:picLocks noChangeAspect="1"/>
          </p:cNvPicPr>
          <p:nvPr/>
        </p:nvPicPr>
        <p:blipFill>
          <a:blip r:embed="rId3"/>
          <a:stretch>
            <a:fillRect/>
          </a:stretch>
        </p:blipFill>
        <p:spPr>
          <a:xfrm>
            <a:off x="871786" y="1409950"/>
            <a:ext cx="6636295" cy="3142185"/>
          </a:xfrm>
          <a:prstGeom prst="rect">
            <a:avLst/>
          </a:prstGeom>
        </p:spPr>
      </p:pic>
    </p:spTree>
    <p:extLst>
      <p:ext uri="{BB962C8B-B14F-4D97-AF65-F5344CB8AC3E}">
        <p14:creationId xmlns:p14="http://schemas.microsoft.com/office/powerpoint/2010/main" val="3021030974"/>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114300" indent="0" algn="just">
              <a:spcAft>
                <a:spcPts val="1800"/>
              </a:spcAft>
              <a:buNone/>
            </a:pPr>
            <a:r>
              <a:rPr lang="en-IN" sz="2500" dirty="0">
                <a:solidFill>
                  <a:schemeClr val="accent3">
                    <a:lumMod val="10000"/>
                  </a:schemeClr>
                </a:solidFill>
                <a:effectLst/>
                <a:latin typeface="Open Sans" panose="020B0606030504020204" pitchFamily="34" charset="0"/>
                <a:ea typeface="Times New Roman" panose="02020603050405020304" pitchFamily="18" charset="0"/>
              </a:rPr>
              <a:t>The NEO-6M GPS module is a GPS receiver that can locate all locations on Earth as it is able to track approximately 22 satellites. It consists of a high-performance u-</a:t>
            </a:r>
            <a:r>
              <a:rPr lang="en-IN" sz="2500" dirty="0" err="1">
                <a:solidFill>
                  <a:schemeClr val="accent3">
                    <a:lumMod val="10000"/>
                  </a:schemeClr>
                </a:solidFill>
                <a:effectLst/>
                <a:latin typeface="Open Sans" panose="020B0606030504020204" pitchFamily="34" charset="0"/>
                <a:ea typeface="Times New Roman" panose="02020603050405020304" pitchFamily="18" charset="0"/>
              </a:rPr>
              <a:t>blox</a:t>
            </a:r>
            <a:r>
              <a:rPr lang="en-IN" sz="2500" dirty="0">
                <a:solidFill>
                  <a:schemeClr val="accent3">
                    <a:lumMod val="10000"/>
                  </a:schemeClr>
                </a:solidFill>
                <a:effectLst/>
                <a:latin typeface="Open Sans" panose="020B0606030504020204" pitchFamily="34" charset="0"/>
                <a:ea typeface="Times New Roman" panose="02020603050405020304" pitchFamily="18" charset="0"/>
              </a:rPr>
              <a:t> 6 positioning engine. Measuring 16 x 12.2 x 2.4 mm, its compact architecture along with its low power consumption makes it a good choice for IoT projects. Overall it is a good cost-effective GPS receiver.</a:t>
            </a:r>
            <a:endParaRPr lang="en-IN" sz="2500" dirty="0">
              <a:solidFill>
                <a:schemeClr val="accent3">
                  <a:lumMod val="10000"/>
                </a:schemeClr>
              </a:solidFill>
              <a:effectLst/>
              <a:latin typeface="Times New Roman" panose="02020603050405020304" pitchFamily="18" charset="0"/>
              <a:ea typeface="Times New Roman" panose="02020603050405020304" pitchFamily="18" charset="0"/>
            </a:endParaRP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spTree>
    <p:extLst>
      <p:ext uri="{BB962C8B-B14F-4D97-AF65-F5344CB8AC3E}">
        <p14:creationId xmlns:p14="http://schemas.microsoft.com/office/powerpoint/2010/main" val="268786892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114300" indent="0" algn="just">
              <a:lnSpc>
                <a:spcPct val="107000"/>
              </a:lnSpc>
              <a:spcBef>
                <a:spcPts val="200"/>
              </a:spcBef>
              <a:spcAft>
                <a:spcPts val="1500"/>
              </a:spcAft>
              <a:buNone/>
            </a:pPr>
            <a:r>
              <a:rPr lang="en-IN" b="1" dirty="0">
                <a:solidFill>
                  <a:schemeClr val="accent3">
                    <a:lumMod val="10000"/>
                  </a:schemeClr>
                </a:solidFill>
                <a:effectLst/>
                <a:latin typeface="Open Sans" panose="020B0606030504020204" pitchFamily="34" charset="0"/>
                <a:ea typeface="Times New Roman" panose="02020603050405020304" pitchFamily="18" charset="0"/>
                <a:cs typeface="Times New Roman" panose="02020603050405020304" pitchFamily="18" charset="0"/>
              </a:rPr>
              <a:t>NEO-6M GPS Chip</a:t>
            </a:r>
            <a:endParaRPr lang="en-IN" b="1" dirty="0">
              <a:solidFill>
                <a:schemeClr val="accent3">
                  <a:lumMod val="1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14300" indent="0" algn="just">
              <a:spcAft>
                <a:spcPts val="1800"/>
              </a:spcAft>
              <a:buNone/>
            </a:pPr>
            <a:r>
              <a:rPr lang="en-IN" dirty="0">
                <a:solidFill>
                  <a:schemeClr val="accent3">
                    <a:lumMod val="10000"/>
                  </a:schemeClr>
                </a:solidFill>
                <a:effectLst/>
                <a:latin typeface="Open Sans" panose="020B0606030504020204" pitchFamily="34" charset="0"/>
                <a:ea typeface="Times New Roman" panose="02020603050405020304" pitchFamily="18" charset="0"/>
              </a:rPr>
              <a:t>In the middle of the GPS module, you can find the NEO-6M chip. This is responsible for tracking up to 22 satellites and any location on the Earth on several channels. Due to its highly sensitive tracking nature, it makes the NEO-6M module a popular GPS tracker.</a:t>
            </a:r>
            <a:endParaRPr lang="en-IN" dirty="0">
              <a:solidFill>
                <a:schemeClr val="accent3">
                  <a:lumMod val="10000"/>
                </a:schemeClr>
              </a:solidFill>
              <a:effectLst/>
              <a:latin typeface="Times New Roman" panose="02020603050405020304" pitchFamily="18" charset="0"/>
              <a:ea typeface="Times New Roman" panose="02020603050405020304" pitchFamily="18" charset="0"/>
            </a:endParaRPr>
          </a:p>
          <a:p>
            <a:pPr marL="114300" indent="0" algn="just">
              <a:spcAft>
                <a:spcPts val="1800"/>
              </a:spcAft>
              <a:buNone/>
            </a:pPr>
            <a:r>
              <a:rPr lang="en-IN" dirty="0">
                <a:solidFill>
                  <a:schemeClr val="accent3">
                    <a:lumMod val="10000"/>
                  </a:schemeClr>
                </a:solidFill>
                <a:effectLst/>
                <a:latin typeface="Open Sans" panose="020B0606030504020204" pitchFamily="34" charset="0"/>
                <a:ea typeface="Times New Roman" panose="02020603050405020304" pitchFamily="18" charset="0"/>
              </a:rPr>
              <a:t>Some key features of NEO-6M chip include:</a:t>
            </a:r>
            <a:endParaRPr lang="en-IN" dirty="0">
              <a:solidFill>
                <a:schemeClr val="accent3">
                  <a:lumMod val="10000"/>
                </a:schemeClr>
              </a:solidFill>
              <a:effectLst/>
              <a:latin typeface="Times New Roman" panose="02020603050405020304" pitchFamily="18" charset="0"/>
              <a:ea typeface="Times New Roman" panose="02020603050405020304" pitchFamily="18" charset="0"/>
            </a:endParaRPr>
          </a:p>
          <a:p>
            <a:pPr marL="228600" lvl="0" indent="-228600" algn="just">
              <a:lnSpc>
                <a:spcPct val="107000"/>
              </a:lnSpc>
              <a:spcAft>
                <a:spcPts val="800"/>
              </a:spcAft>
              <a:buSzPts val="1000"/>
              <a:buFont typeface="+mj-lt"/>
              <a:buAutoNum type="arabicPeriod"/>
              <a:tabLst>
                <a:tab pos="457200" algn="l"/>
              </a:tabLst>
            </a:pPr>
            <a:r>
              <a:rPr lang="en-IN" dirty="0">
                <a:solidFill>
                  <a:schemeClr val="accent3">
                    <a:lumMod val="10000"/>
                  </a:schemeClr>
                </a:solidFill>
                <a:effectLst/>
                <a:latin typeface="Open Sans" panose="020B0606030504020204" pitchFamily="34" charset="0"/>
                <a:ea typeface="Calibri" panose="020F0502020204030204" pitchFamily="34" charset="0"/>
                <a:cs typeface="Times New Roman" panose="02020603050405020304" pitchFamily="18" charset="0"/>
              </a:rPr>
              <a:t>High sensitivity for tracking</a:t>
            </a:r>
            <a:endParaRPr lang="en-IN" dirty="0">
              <a:solidFill>
                <a:schemeClr val="accent3">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just">
              <a:lnSpc>
                <a:spcPct val="107000"/>
              </a:lnSpc>
              <a:spcAft>
                <a:spcPts val="800"/>
              </a:spcAft>
              <a:buSzPts val="1000"/>
              <a:buFont typeface="+mj-lt"/>
              <a:buAutoNum type="arabicPeriod"/>
              <a:tabLst>
                <a:tab pos="457200" algn="l"/>
              </a:tabLst>
            </a:pPr>
            <a:r>
              <a:rPr lang="en-IN" dirty="0">
                <a:solidFill>
                  <a:schemeClr val="accent3">
                    <a:lumMod val="10000"/>
                  </a:schemeClr>
                </a:solidFill>
                <a:effectLst/>
                <a:latin typeface="Open Sans" panose="020B0606030504020204" pitchFamily="34" charset="0"/>
                <a:ea typeface="Calibri" panose="020F0502020204030204" pitchFamily="34" charset="0"/>
                <a:cs typeface="Times New Roman" panose="02020603050405020304" pitchFamily="18" charset="0"/>
              </a:rPr>
              <a:t>Low supply current (~45mA)</a:t>
            </a:r>
            <a:endParaRPr lang="en-IN" dirty="0">
              <a:solidFill>
                <a:schemeClr val="accent3">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just">
              <a:lnSpc>
                <a:spcPct val="107000"/>
              </a:lnSpc>
              <a:spcAft>
                <a:spcPts val="800"/>
              </a:spcAft>
              <a:buSzPts val="1000"/>
              <a:buFont typeface="+mj-lt"/>
              <a:buAutoNum type="arabicPeriod"/>
              <a:tabLst>
                <a:tab pos="457200" algn="l"/>
              </a:tabLst>
            </a:pPr>
            <a:r>
              <a:rPr lang="en-IN" dirty="0">
                <a:solidFill>
                  <a:schemeClr val="accent3">
                    <a:lumMod val="10000"/>
                  </a:schemeClr>
                </a:solidFill>
                <a:effectLst/>
                <a:latin typeface="Open Sans" panose="020B0606030504020204" pitchFamily="34" charset="0"/>
                <a:ea typeface="Calibri" panose="020F0502020204030204" pitchFamily="34" charset="0"/>
                <a:cs typeface="Times New Roman" panose="02020603050405020304" pitchFamily="18" charset="0"/>
              </a:rPr>
              <a:t>Is able to track 5 locations per second with an accuracy of 2.5m (horizontal).</a:t>
            </a:r>
            <a:endParaRPr lang="en-IN" dirty="0">
              <a:solidFill>
                <a:schemeClr val="accent3">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just">
              <a:lnSpc>
                <a:spcPct val="107000"/>
              </a:lnSpc>
              <a:spcAft>
                <a:spcPts val="800"/>
              </a:spcAft>
              <a:buSzPts val="1000"/>
              <a:buFont typeface="+mj-lt"/>
              <a:buAutoNum type="arabicPeriod"/>
              <a:tabLst>
                <a:tab pos="457200" algn="l"/>
              </a:tabLst>
            </a:pPr>
            <a:r>
              <a:rPr lang="en-IN" dirty="0">
                <a:solidFill>
                  <a:schemeClr val="accent3">
                    <a:lumMod val="10000"/>
                  </a:schemeClr>
                </a:solidFill>
                <a:effectLst/>
                <a:latin typeface="Open Sans" panose="020B0606030504020204" pitchFamily="34" charset="0"/>
                <a:ea typeface="Calibri" panose="020F0502020204030204" pitchFamily="34" charset="0"/>
                <a:cs typeface="Times New Roman" panose="02020603050405020304" pitchFamily="18" charset="0"/>
              </a:rPr>
              <a:t>Comes equipped with PSM also known as Power Saving Mode. This mode causes very less power consumption by turning the module ON/OFF according to the need.</a:t>
            </a:r>
            <a:endParaRPr lang="en-IN" dirty="0">
              <a:solidFill>
                <a:schemeClr val="accent3">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228600" lvl="0" indent="-228600" algn="just">
              <a:lnSpc>
                <a:spcPct val="107000"/>
              </a:lnSpc>
              <a:spcAft>
                <a:spcPts val="800"/>
              </a:spcAft>
              <a:buSzPts val="1000"/>
              <a:buFont typeface="+mj-lt"/>
              <a:buAutoNum type="arabicPeriod"/>
              <a:tabLst>
                <a:tab pos="457200" algn="l"/>
              </a:tabLst>
            </a:pPr>
            <a:r>
              <a:rPr lang="en-IN" dirty="0">
                <a:solidFill>
                  <a:schemeClr val="accent3">
                    <a:lumMod val="10000"/>
                  </a:schemeClr>
                </a:solidFill>
                <a:effectLst/>
                <a:latin typeface="Open Sans" panose="020B0606030504020204" pitchFamily="34" charset="0"/>
                <a:ea typeface="Calibri" panose="020F0502020204030204" pitchFamily="34" charset="0"/>
                <a:cs typeface="Times New Roman" panose="02020603050405020304" pitchFamily="18" charset="0"/>
              </a:rPr>
              <a:t>Great use as GPS trackers in smart watches due to very low power consumption (~11mA)</a:t>
            </a:r>
            <a:endParaRPr lang="en-IN" dirty="0">
              <a:solidFill>
                <a:schemeClr val="accent3">
                  <a:lumMod val="1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lgn="just">
              <a:spcAft>
                <a:spcPts val="1800"/>
              </a:spcAft>
            </a:pPr>
            <a:endParaRPr lang="en-IN" dirty="0">
              <a:solidFill>
                <a:schemeClr val="accent3">
                  <a:lumMod val="10000"/>
                </a:schemeClr>
              </a:solidFill>
              <a:effectLst/>
              <a:latin typeface="Times New Roman" panose="02020603050405020304" pitchFamily="18" charset="0"/>
              <a:ea typeface="Times New Roman" panose="02020603050405020304" pitchFamily="18" charset="0"/>
            </a:endParaRP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spTree>
    <p:extLst>
      <p:ext uri="{BB962C8B-B14F-4D97-AF65-F5344CB8AC3E}">
        <p14:creationId xmlns:p14="http://schemas.microsoft.com/office/powerpoint/2010/main" val="111881180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7" name="Google Shape;997;p31"/>
          <p:cNvSpPr txBox="1">
            <a:spLocks noGrp="1"/>
          </p:cNvSpPr>
          <p:nvPr>
            <p:ph type="body" idx="1"/>
          </p:nvPr>
        </p:nvSpPr>
        <p:spPr>
          <a:xfrm>
            <a:off x="713225" y="1052175"/>
            <a:ext cx="7704600" cy="3573300"/>
          </a:xfrm>
          <a:prstGeom prst="rect">
            <a:avLst/>
          </a:prstGeom>
        </p:spPr>
        <p:txBody>
          <a:bodyPr spcFirstLastPara="1" wrap="square" lIns="91425" tIns="91425" rIns="91425" bIns="91425" anchor="t" anchorCtr="0">
            <a:noAutofit/>
          </a:bodyPr>
          <a:lstStyle/>
          <a:p>
            <a:pPr marL="114300" indent="0" algn="just">
              <a:lnSpc>
                <a:spcPct val="107000"/>
              </a:lnSpc>
              <a:spcBef>
                <a:spcPts val="200"/>
              </a:spcBef>
              <a:spcAft>
                <a:spcPts val="1500"/>
              </a:spcAft>
              <a:buNone/>
            </a:pPr>
            <a:r>
              <a:rPr lang="en-IN" sz="1500" b="1" dirty="0">
                <a:solidFill>
                  <a:schemeClr val="accent3">
                    <a:lumMod val="10000"/>
                  </a:schemeClr>
                </a:solidFill>
                <a:effectLst/>
                <a:latin typeface="Open Sans" panose="020B0606030504020204" pitchFamily="34" charset="0"/>
                <a:ea typeface="Times New Roman" panose="02020603050405020304" pitchFamily="18" charset="0"/>
                <a:cs typeface="Times New Roman" panose="02020603050405020304" pitchFamily="18" charset="0"/>
              </a:rPr>
              <a:t>Position Fix LED Indicator</a:t>
            </a:r>
            <a:endParaRPr lang="en-IN" sz="1500" b="1" dirty="0">
              <a:solidFill>
                <a:schemeClr val="accent3">
                  <a:lumMod val="1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14300" indent="0" algn="just">
              <a:spcAft>
                <a:spcPts val="1800"/>
              </a:spcAft>
              <a:buNone/>
            </a:pPr>
            <a:r>
              <a:rPr lang="en-IN" sz="1500" dirty="0">
                <a:solidFill>
                  <a:schemeClr val="accent3">
                    <a:lumMod val="10000"/>
                  </a:schemeClr>
                </a:solidFill>
                <a:effectLst/>
                <a:latin typeface="Open Sans" panose="020B0606030504020204" pitchFamily="34" charset="0"/>
                <a:ea typeface="Times New Roman" panose="02020603050405020304" pitchFamily="18" charset="0"/>
              </a:rPr>
              <a:t>Moving ahead, the module comes with a position fix LED indicator. This LED indicates through its blinking effect whether the module is searching for satellites or has already found them. If the LED blinks after every second, then it indicates that the position fix is found. However, if the LED does not blink then the module is still searching for the satellites.</a:t>
            </a:r>
            <a:endParaRPr lang="en-IN" sz="1500" dirty="0">
              <a:solidFill>
                <a:schemeClr val="accent3">
                  <a:lumMod val="10000"/>
                </a:schemeClr>
              </a:solidFill>
              <a:latin typeface="Times New Roman" panose="02020603050405020304" pitchFamily="18" charset="0"/>
              <a:ea typeface="Times New Roman" panose="02020603050405020304" pitchFamily="18" charset="0"/>
            </a:endParaRPr>
          </a:p>
          <a:p>
            <a:pPr marL="114300" indent="0" algn="just">
              <a:spcAft>
                <a:spcPts val="1800"/>
              </a:spcAft>
              <a:buNone/>
            </a:pPr>
            <a:r>
              <a:rPr lang="en-IN" sz="1500" b="1" dirty="0">
                <a:solidFill>
                  <a:schemeClr val="accent3">
                    <a:lumMod val="10000"/>
                  </a:schemeClr>
                </a:solidFill>
                <a:effectLst/>
                <a:latin typeface="Open Sans" panose="020B0606030504020204" pitchFamily="34" charset="0"/>
                <a:ea typeface="Times New Roman" panose="02020603050405020304" pitchFamily="18" charset="0"/>
                <a:cs typeface="Times New Roman" panose="02020603050405020304" pitchFamily="18" charset="0"/>
              </a:rPr>
              <a:t>V low-dropout Regulator</a:t>
            </a:r>
            <a:endParaRPr lang="en-IN" sz="1500" b="1" dirty="0">
              <a:solidFill>
                <a:schemeClr val="accent3">
                  <a:lumMod val="10000"/>
                </a:schemeClr>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marL="114300" indent="0" algn="just">
              <a:spcAft>
                <a:spcPts val="1800"/>
              </a:spcAft>
              <a:buNone/>
            </a:pPr>
            <a:r>
              <a:rPr lang="en-IN" sz="1500" dirty="0">
                <a:solidFill>
                  <a:schemeClr val="accent3">
                    <a:lumMod val="10000"/>
                  </a:schemeClr>
                </a:solidFill>
                <a:effectLst/>
                <a:latin typeface="Open Sans" panose="020B0606030504020204" pitchFamily="34" charset="0"/>
                <a:ea typeface="Times New Roman" panose="02020603050405020304" pitchFamily="18" charset="0"/>
              </a:rPr>
              <a:t>The module also comes equipped with a 3.3V LDO regulator (MIC5205). This provides an efficient linear voltage regulation with ultralow-noise output and very low dropout voltage. Additionally, the module is can also tolerate 5V easily so programming it with Arduino is very convenient.</a:t>
            </a:r>
            <a:endParaRPr lang="en-IN" sz="1500" dirty="0">
              <a:solidFill>
                <a:schemeClr val="accent3">
                  <a:lumMod val="10000"/>
                </a:schemeClr>
              </a:solidFill>
              <a:effectLst/>
              <a:latin typeface="Times New Roman" panose="02020603050405020304" pitchFamily="18" charset="0"/>
              <a:ea typeface="Times New Roman" panose="02020603050405020304" pitchFamily="18" charset="0"/>
            </a:endParaRPr>
          </a:p>
        </p:txBody>
      </p:sp>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spTree>
    <p:extLst>
      <p:ext uri="{BB962C8B-B14F-4D97-AF65-F5344CB8AC3E}">
        <p14:creationId xmlns:p14="http://schemas.microsoft.com/office/powerpoint/2010/main" val="290530361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Google Shape;998;p31"/>
          <p:cNvSpPr txBox="1">
            <a:spLocks noGrp="1"/>
          </p:cNvSpPr>
          <p:nvPr>
            <p:ph type="title"/>
          </p:nvPr>
        </p:nvSpPr>
        <p:spPr>
          <a:xfrm>
            <a:off x="713225" y="368825"/>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pic>
        <p:nvPicPr>
          <p:cNvPr id="3" name="Picture 2">
            <a:extLst>
              <a:ext uri="{FF2B5EF4-FFF2-40B4-BE49-F238E27FC236}">
                <a16:creationId xmlns:a16="http://schemas.microsoft.com/office/drawing/2014/main" id="{CE338BE1-EF50-FB44-A1F3-6143E0BFC206}"/>
              </a:ext>
            </a:extLst>
          </p:cNvPr>
          <p:cNvPicPr>
            <a:picLocks noChangeAspect="1"/>
          </p:cNvPicPr>
          <p:nvPr/>
        </p:nvPicPr>
        <p:blipFill>
          <a:blip r:embed="rId3"/>
          <a:stretch>
            <a:fillRect/>
          </a:stretch>
        </p:blipFill>
        <p:spPr>
          <a:xfrm>
            <a:off x="914083" y="1118554"/>
            <a:ext cx="7315834" cy="3656121"/>
          </a:xfrm>
          <a:prstGeom prst="rect">
            <a:avLst/>
          </a:prstGeom>
        </p:spPr>
      </p:pic>
    </p:spTree>
    <p:extLst>
      <p:ext uri="{BB962C8B-B14F-4D97-AF65-F5344CB8AC3E}">
        <p14:creationId xmlns:p14="http://schemas.microsoft.com/office/powerpoint/2010/main" val="1112966411"/>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Google Shape;998;p31"/>
          <p:cNvSpPr txBox="1">
            <a:spLocks noGrp="1"/>
          </p:cNvSpPr>
          <p:nvPr>
            <p:ph type="title"/>
          </p:nvPr>
        </p:nvSpPr>
        <p:spPr>
          <a:xfrm>
            <a:off x="713225" y="361681"/>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pic>
        <p:nvPicPr>
          <p:cNvPr id="2" name="Picture 1">
            <a:extLst>
              <a:ext uri="{FF2B5EF4-FFF2-40B4-BE49-F238E27FC236}">
                <a16:creationId xmlns:a16="http://schemas.microsoft.com/office/drawing/2014/main" id="{0A0F9106-3230-9DA3-2720-4B1F48D25B30}"/>
              </a:ext>
            </a:extLst>
          </p:cNvPr>
          <p:cNvPicPr>
            <a:picLocks noChangeAspect="1"/>
          </p:cNvPicPr>
          <p:nvPr/>
        </p:nvPicPr>
        <p:blipFill>
          <a:blip r:embed="rId3"/>
          <a:stretch>
            <a:fillRect/>
          </a:stretch>
        </p:blipFill>
        <p:spPr>
          <a:xfrm>
            <a:off x="1702420" y="1264090"/>
            <a:ext cx="5240553" cy="3012498"/>
          </a:xfrm>
          <a:prstGeom prst="rect">
            <a:avLst/>
          </a:prstGeom>
        </p:spPr>
      </p:pic>
    </p:spTree>
    <p:extLst>
      <p:ext uri="{BB962C8B-B14F-4D97-AF65-F5344CB8AC3E}">
        <p14:creationId xmlns:p14="http://schemas.microsoft.com/office/powerpoint/2010/main" val="128804548"/>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96"/>
        <p:cNvGrpSpPr/>
        <p:nvPr/>
      </p:nvGrpSpPr>
      <p:grpSpPr>
        <a:xfrm>
          <a:off x="0" y="0"/>
          <a:ext cx="0" cy="0"/>
          <a:chOff x="0" y="0"/>
          <a:chExt cx="0" cy="0"/>
        </a:xfrm>
      </p:grpSpPr>
      <p:sp>
        <p:nvSpPr>
          <p:cNvPr id="998" name="Google Shape;998;p31"/>
          <p:cNvSpPr txBox="1">
            <a:spLocks noGrp="1"/>
          </p:cNvSpPr>
          <p:nvPr>
            <p:ph type="title"/>
          </p:nvPr>
        </p:nvSpPr>
        <p:spPr>
          <a:xfrm>
            <a:off x="713225" y="361682"/>
            <a:ext cx="7704600" cy="572700"/>
          </a:xfrm>
          <a:prstGeom prst="rect">
            <a:avLst/>
          </a:prstGeom>
        </p:spPr>
        <p:txBody>
          <a:bodyPr spcFirstLastPara="1" wrap="square" lIns="91425" tIns="91425" rIns="91425" bIns="91425" anchor="t" anchorCtr="0">
            <a:noAutofit/>
          </a:bodyPr>
          <a:lstStyle/>
          <a:p>
            <a:pPr lvl="0"/>
            <a:r>
              <a:rPr lang="en-US" dirty="0"/>
              <a:t>DEVICE </a:t>
            </a:r>
            <a:r>
              <a:rPr lang="en-IN" dirty="0">
                <a:solidFill>
                  <a:schemeClr val="dk2"/>
                </a:solidFill>
              </a:rPr>
              <a:t>SPECIFICATIONS</a:t>
            </a:r>
            <a:endParaRPr lang="en-IN" dirty="0">
              <a:solidFill>
                <a:srgbClr val="008968"/>
              </a:solidFill>
            </a:endParaRPr>
          </a:p>
        </p:txBody>
      </p:sp>
      <p:pic>
        <p:nvPicPr>
          <p:cNvPr id="4" name="Picture 3">
            <a:extLst>
              <a:ext uri="{FF2B5EF4-FFF2-40B4-BE49-F238E27FC236}">
                <a16:creationId xmlns:a16="http://schemas.microsoft.com/office/drawing/2014/main" id="{E7D86D03-B843-499E-B2B2-273BB1ADDBFB}"/>
              </a:ext>
            </a:extLst>
          </p:cNvPr>
          <p:cNvPicPr>
            <a:picLocks noChangeAspect="1"/>
          </p:cNvPicPr>
          <p:nvPr/>
        </p:nvPicPr>
        <p:blipFill>
          <a:blip r:embed="rId3"/>
          <a:stretch>
            <a:fillRect/>
          </a:stretch>
        </p:blipFill>
        <p:spPr>
          <a:xfrm>
            <a:off x="465185" y="1516566"/>
            <a:ext cx="7719008" cy="2383922"/>
          </a:xfrm>
          <a:prstGeom prst="rect">
            <a:avLst/>
          </a:prstGeom>
        </p:spPr>
      </p:pic>
    </p:spTree>
    <p:extLst>
      <p:ext uri="{BB962C8B-B14F-4D97-AF65-F5344CB8AC3E}">
        <p14:creationId xmlns:p14="http://schemas.microsoft.com/office/powerpoint/2010/main" val="3070920885"/>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theme/theme1.xml><?xml version="1.0" encoding="utf-8"?>
<a:theme xmlns:a="http://schemas.openxmlformats.org/drawingml/2006/main" name="Pet Caring Workshop by Slidesgo">
  <a:themeElements>
    <a:clrScheme name="Simple Light">
      <a:dk1>
        <a:srgbClr val="8B1A47"/>
      </a:dk1>
      <a:lt1>
        <a:srgbClr val="FFE8E9"/>
      </a:lt1>
      <a:dk2>
        <a:srgbClr val="008968"/>
      </a:dk2>
      <a:lt2>
        <a:srgbClr val="FFC98F"/>
      </a:lt2>
      <a:accent1>
        <a:srgbClr val="FFE0B2"/>
      </a:accent1>
      <a:accent2>
        <a:srgbClr val="FF6041"/>
      </a:accent2>
      <a:accent3>
        <a:srgbClr val="FFA2A1"/>
      </a:accent3>
      <a:accent4>
        <a:srgbClr val="6BAA80"/>
      </a:accent4>
      <a:accent5>
        <a:srgbClr val="B14570"/>
      </a:accent5>
      <a:accent6>
        <a:srgbClr val="FFFFFF"/>
      </a:accent6>
      <a:hlink>
        <a:srgbClr val="8B1A4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TotalTime>
  <Words>542</Words>
  <Application>Microsoft Office PowerPoint</Application>
  <PresentationFormat>On-screen Show (16:9)</PresentationFormat>
  <Paragraphs>63</Paragraphs>
  <Slides>27</Slides>
  <Notes>27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27</vt:i4>
      </vt:variant>
    </vt:vector>
  </HeadingPairs>
  <TitlesOfParts>
    <vt:vector size="37" baseType="lpstr">
      <vt:lpstr>Varela Round</vt:lpstr>
      <vt:lpstr>Calibri</vt:lpstr>
      <vt:lpstr>Wingdings</vt:lpstr>
      <vt:lpstr>Open Sans</vt:lpstr>
      <vt:lpstr>Arial</vt:lpstr>
      <vt:lpstr>Calibri Light</vt:lpstr>
      <vt:lpstr>Montserrat</vt:lpstr>
      <vt:lpstr>Times New Roman</vt:lpstr>
      <vt:lpstr>Segoe UI</vt:lpstr>
      <vt:lpstr>Pet Caring Workshop by Slidesgo</vt:lpstr>
      <vt:lpstr>PET SITTER</vt:lpstr>
      <vt:lpstr>DEVICE AVAILABILITY</vt:lpstr>
      <vt:lpstr>DEVICE SPECIFICATIONS</vt:lpstr>
      <vt:lpstr>DEVICE SPECIFICATIONS</vt:lpstr>
      <vt:lpstr>DEVICE SPECIFICATIONS</vt:lpstr>
      <vt:lpstr>DEVICE SPECIFICATIONS</vt:lpstr>
      <vt:lpstr>DEVICE SPECIFICATIONS</vt:lpstr>
      <vt:lpstr>DEVICE SPECIFICATIONS</vt:lpstr>
      <vt:lpstr>DEVICE SPECIFICATIONS</vt:lpstr>
      <vt:lpstr>DEVICE SETUP</vt:lpstr>
      <vt:lpstr>DEVICE SETUP</vt:lpstr>
      <vt:lpstr>SOFTWARE CODING</vt:lpstr>
      <vt:lpstr>SOFTWARE CODING</vt:lpstr>
      <vt:lpstr>SOFTWARE CODING</vt:lpstr>
      <vt:lpstr>COMPUTER SCIENCE ASPECT AND FUNCTIONAL</vt:lpstr>
      <vt:lpstr>DEVICE SETUP</vt:lpstr>
      <vt:lpstr>SOFTWARE CODING</vt:lpstr>
      <vt:lpstr>SOFTWARE CODING</vt:lpstr>
      <vt:lpstr>SOFTWARE CODING</vt:lpstr>
      <vt:lpstr>SOFTWARE CODING</vt:lpstr>
      <vt:lpstr>WEB SITE SOFTWARE CODING</vt:lpstr>
      <vt:lpstr>SOFTWARE CODING</vt:lpstr>
      <vt:lpstr>SOFTWARE CODING</vt:lpstr>
      <vt:lpstr>SOFTWARE CODING</vt:lpstr>
      <vt:lpstr>SOFTWARE CODING</vt:lpstr>
      <vt:lpstr> OUTPUT</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PET SITTER</dc:title>
  <dc:creator>Mohamed Ashraf Ali</dc:creator>
  <cp:lastModifiedBy>SANJIL KC</cp:lastModifiedBy>
  <cp:revision>6</cp:revision>
  <dcterms:modified xsi:type="dcterms:W3CDTF">2023-04-11T07:21:15Z</dcterms:modified>
</cp:coreProperties>
</file>